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</p:sldMasterIdLst>
  <p:notesMasterIdLst>
    <p:notesMasterId r:id="rId36"/>
  </p:notesMasterIdLst>
  <p:sldIdLst>
    <p:sldId id="256" r:id="rId4"/>
    <p:sldId id="267" r:id="rId5"/>
    <p:sldId id="274" r:id="rId6"/>
    <p:sldId id="268" r:id="rId7"/>
    <p:sldId id="300" r:id="rId8"/>
    <p:sldId id="269" r:id="rId9"/>
    <p:sldId id="270" r:id="rId10"/>
    <p:sldId id="275" r:id="rId11"/>
    <p:sldId id="272" r:id="rId12"/>
    <p:sldId id="299" r:id="rId13"/>
    <p:sldId id="276" r:id="rId14"/>
    <p:sldId id="295" r:id="rId15"/>
    <p:sldId id="296" r:id="rId16"/>
    <p:sldId id="297" r:id="rId17"/>
    <p:sldId id="298" r:id="rId18"/>
    <p:sldId id="293" r:id="rId19"/>
    <p:sldId id="286" r:id="rId20"/>
    <p:sldId id="282" r:id="rId21"/>
    <p:sldId id="288" r:id="rId22"/>
    <p:sldId id="291" r:id="rId23"/>
    <p:sldId id="278" r:id="rId24"/>
    <p:sldId id="294" r:id="rId25"/>
    <p:sldId id="301" r:id="rId26"/>
    <p:sldId id="279" r:id="rId27"/>
    <p:sldId id="280" r:id="rId28"/>
    <p:sldId id="302" r:id="rId29"/>
    <p:sldId id="304" r:id="rId30"/>
    <p:sldId id="305" r:id="rId31"/>
    <p:sldId id="303" r:id="rId32"/>
    <p:sldId id="281" r:id="rId33"/>
    <p:sldId id="265" r:id="rId34"/>
    <p:sldId id="266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45140C-C326-4DAA-A267-498AD5117D68}" type="doc">
      <dgm:prSet loTypeId="urn:microsoft.com/office/officeart/2005/8/layout/vList4" loCatId="picture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s-CL"/>
        </a:p>
      </dgm:t>
    </dgm:pt>
    <dgm:pt modelId="{78BFB295-8F5D-4286-B72B-79142F8F0E13}">
      <dgm:prSet phldrT="[Texto]"/>
      <dgm:spPr/>
      <dgm:t>
        <a:bodyPr/>
        <a:lstStyle/>
        <a:p>
          <a:r>
            <a:rPr lang="es-ES" dirty="0"/>
            <a:t>Nicolas Vidal</a:t>
          </a:r>
          <a:endParaRPr lang="es-CL" dirty="0"/>
        </a:p>
      </dgm:t>
    </dgm:pt>
    <dgm:pt modelId="{F1885FAB-61EC-4F80-98D0-72360031AF9F}" type="parTrans" cxnId="{2AD07198-D472-4B98-B6D5-5A730374E9A2}">
      <dgm:prSet/>
      <dgm:spPr/>
      <dgm:t>
        <a:bodyPr/>
        <a:lstStyle/>
        <a:p>
          <a:endParaRPr lang="es-CL"/>
        </a:p>
      </dgm:t>
    </dgm:pt>
    <dgm:pt modelId="{E88D0928-51D4-4670-8963-60ABBB193E13}" type="sibTrans" cxnId="{2AD07198-D472-4B98-B6D5-5A730374E9A2}">
      <dgm:prSet/>
      <dgm:spPr/>
      <dgm:t>
        <a:bodyPr/>
        <a:lstStyle/>
        <a:p>
          <a:endParaRPr lang="es-CL"/>
        </a:p>
      </dgm:t>
    </dgm:pt>
    <dgm:pt modelId="{02A34BC0-F8BA-4A89-87A4-4F20079DFD06}">
      <dgm:prSet phldrT="[Texto]"/>
      <dgm:spPr/>
      <dgm:t>
        <a:bodyPr/>
        <a:lstStyle/>
        <a:p>
          <a:r>
            <a:rPr lang="es-ES" dirty="0"/>
            <a:t>Matías Cisternas</a:t>
          </a:r>
          <a:endParaRPr lang="es-CL" dirty="0"/>
        </a:p>
      </dgm:t>
    </dgm:pt>
    <dgm:pt modelId="{9ADB496F-2DB6-4F16-8C91-2EB9CDF5F2F2}" type="parTrans" cxnId="{0E2AE979-A66C-4CEC-BFF4-5B28BB7CD9EA}">
      <dgm:prSet/>
      <dgm:spPr/>
      <dgm:t>
        <a:bodyPr/>
        <a:lstStyle/>
        <a:p>
          <a:endParaRPr lang="es-CL"/>
        </a:p>
      </dgm:t>
    </dgm:pt>
    <dgm:pt modelId="{44AB630E-CD8B-4223-9F51-5EEE4E054B0A}" type="sibTrans" cxnId="{0E2AE979-A66C-4CEC-BFF4-5B28BB7CD9EA}">
      <dgm:prSet/>
      <dgm:spPr/>
      <dgm:t>
        <a:bodyPr/>
        <a:lstStyle/>
        <a:p>
          <a:endParaRPr lang="es-CL"/>
        </a:p>
      </dgm:t>
    </dgm:pt>
    <dgm:pt modelId="{2E221207-005F-49CB-81E1-6D036D64322B}">
      <dgm:prSet phldrT="[Texto]"/>
      <dgm:spPr/>
      <dgm:t>
        <a:bodyPr/>
        <a:lstStyle/>
        <a:p>
          <a:r>
            <a:rPr lang="es-ES" dirty="0"/>
            <a:t>Documentación y desarrollo</a:t>
          </a:r>
          <a:endParaRPr lang="es-CL" dirty="0"/>
        </a:p>
      </dgm:t>
    </dgm:pt>
    <dgm:pt modelId="{3728DB5E-E904-481D-A1E5-49CF4AFFC0D3}" type="sibTrans" cxnId="{1C3272C9-C630-4D60-B76B-138907BB4D41}">
      <dgm:prSet/>
      <dgm:spPr/>
      <dgm:t>
        <a:bodyPr/>
        <a:lstStyle/>
        <a:p>
          <a:endParaRPr lang="es-CL"/>
        </a:p>
      </dgm:t>
    </dgm:pt>
    <dgm:pt modelId="{B200B6AA-AA2A-4CB8-80FF-4BB54938E8A5}" type="parTrans" cxnId="{1C3272C9-C630-4D60-B76B-138907BB4D41}">
      <dgm:prSet/>
      <dgm:spPr/>
      <dgm:t>
        <a:bodyPr/>
        <a:lstStyle/>
        <a:p>
          <a:endParaRPr lang="es-CL"/>
        </a:p>
      </dgm:t>
    </dgm:pt>
    <dgm:pt modelId="{55A2A9EB-4C26-43C3-B721-D475B10BC39B}">
      <dgm:prSet phldrT="[Texto]"/>
      <dgm:spPr/>
      <dgm:t>
        <a:bodyPr/>
        <a:lstStyle/>
        <a:p>
          <a:r>
            <a:rPr lang="es-ES" dirty="0"/>
            <a:t>Testing y desarrollo</a:t>
          </a:r>
          <a:endParaRPr lang="es-CL" dirty="0"/>
        </a:p>
      </dgm:t>
    </dgm:pt>
    <dgm:pt modelId="{4EF4588A-187C-4393-9DFC-C6D80B20E995}" type="sibTrans" cxnId="{ECED70CB-7A25-48F8-9E03-51596FB1E92C}">
      <dgm:prSet/>
      <dgm:spPr/>
      <dgm:t>
        <a:bodyPr/>
        <a:lstStyle/>
        <a:p>
          <a:endParaRPr lang="es-CL"/>
        </a:p>
      </dgm:t>
    </dgm:pt>
    <dgm:pt modelId="{B8424EB2-FFE7-4867-9D5A-EE0D46E8AAFE}" type="parTrans" cxnId="{ECED70CB-7A25-48F8-9E03-51596FB1E92C}">
      <dgm:prSet/>
      <dgm:spPr/>
      <dgm:t>
        <a:bodyPr/>
        <a:lstStyle/>
        <a:p>
          <a:endParaRPr lang="es-CL"/>
        </a:p>
      </dgm:t>
    </dgm:pt>
    <dgm:pt modelId="{EA3B2395-55AF-495E-9D6B-329D2886612F}">
      <dgm:prSet phldrT="[Texto]"/>
      <dgm:spPr/>
      <dgm:t>
        <a:bodyPr/>
        <a:lstStyle/>
        <a:p>
          <a:r>
            <a:rPr lang="es-ES" dirty="0"/>
            <a:t>Desarrollador</a:t>
          </a:r>
          <a:endParaRPr lang="es-CL" dirty="0"/>
        </a:p>
      </dgm:t>
    </dgm:pt>
    <dgm:pt modelId="{11A4E056-7834-4F82-8A9C-B8EA31F159E3}" type="sibTrans" cxnId="{778F2DBC-81F3-476D-BD99-784E4F7153C8}">
      <dgm:prSet/>
      <dgm:spPr/>
      <dgm:t>
        <a:bodyPr/>
        <a:lstStyle/>
        <a:p>
          <a:endParaRPr lang="es-CL"/>
        </a:p>
      </dgm:t>
    </dgm:pt>
    <dgm:pt modelId="{01DA10B6-3F7A-4C8A-AACD-F605EE6CCF20}" type="parTrans" cxnId="{778F2DBC-81F3-476D-BD99-784E4F7153C8}">
      <dgm:prSet/>
      <dgm:spPr/>
      <dgm:t>
        <a:bodyPr/>
        <a:lstStyle/>
        <a:p>
          <a:endParaRPr lang="es-CL"/>
        </a:p>
      </dgm:t>
    </dgm:pt>
    <dgm:pt modelId="{D868444B-AE34-4422-A6A5-1F7D392D0C20}">
      <dgm:prSet phldrT="[Texto]"/>
      <dgm:spPr/>
      <dgm:t>
        <a:bodyPr/>
        <a:lstStyle/>
        <a:p>
          <a:r>
            <a:rPr lang="es-ES" dirty="0"/>
            <a:t>Líder de proyecto</a:t>
          </a:r>
          <a:endParaRPr lang="es-CL" dirty="0"/>
        </a:p>
      </dgm:t>
    </dgm:pt>
    <dgm:pt modelId="{74B9B1A5-94EB-40A9-BFF2-678501068FB8}" type="sibTrans" cxnId="{484B8A37-0122-4FF5-93D2-4A15DF521A17}">
      <dgm:prSet/>
      <dgm:spPr/>
      <dgm:t>
        <a:bodyPr/>
        <a:lstStyle/>
        <a:p>
          <a:endParaRPr lang="es-CL"/>
        </a:p>
      </dgm:t>
    </dgm:pt>
    <dgm:pt modelId="{7DB88D83-6C3A-48C1-8CAD-0D11C3BEC35C}" type="parTrans" cxnId="{484B8A37-0122-4FF5-93D2-4A15DF521A17}">
      <dgm:prSet/>
      <dgm:spPr/>
      <dgm:t>
        <a:bodyPr/>
        <a:lstStyle/>
        <a:p>
          <a:endParaRPr lang="es-CL"/>
        </a:p>
      </dgm:t>
    </dgm:pt>
    <dgm:pt modelId="{6E1E561E-88C1-49C6-A3F7-DE4B9AD43273}" type="pres">
      <dgm:prSet presAssocID="{BE45140C-C326-4DAA-A267-498AD5117D68}" presName="linear" presStyleCnt="0">
        <dgm:presLayoutVars>
          <dgm:dir/>
          <dgm:resizeHandles val="exact"/>
        </dgm:presLayoutVars>
      </dgm:prSet>
      <dgm:spPr/>
    </dgm:pt>
    <dgm:pt modelId="{F70979D0-5925-4EC3-AD84-986E0EC7B0D8}" type="pres">
      <dgm:prSet presAssocID="{78BFB295-8F5D-4286-B72B-79142F8F0E13}" presName="comp" presStyleCnt="0"/>
      <dgm:spPr/>
    </dgm:pt>
    <dgm:pt modelId="{54FC4CB6-0791-48D3-B2C5-2E99B8AFCFF7}" type="pres">
      <dgm:prSet presAssocID="{78BFB295-8F5D-4286-B72B-79142F8F0E13}" presName="box" presStyleLbl="node1" presStyleIdx="0" presStyleCnt="2" custLinFactNeighborX="5318" custLinFactNeighborY="-12417"/>
      <dgm:spPr/>
    </dgm:pt>
    <dgm:pt modelId="{9A7E2690-DE9C-4572-9BE5-B8C9A3B8BBB3}" type="pres">
      <dgm:prSet presAssocID="{78BFB295-8F5D-4286-B72B-79142F8F0E13}" presName="img" presStyleLbl="fgImgPlace1" presStyleIdx="0" presStyleCnt="2"/>
      <dgm:spPr/>
    </dgm:pt>
    <dgm:pt modelId="{52D125D2-FCA7-4A2D-AB39-B6BD54F251F2}" type="pres">
      <dgm:prSet presAssocID="{78BFB295-8F5D-4286-B72B-79142F8F0E13}" presName="text" presStyleLbl="node1" presStyleIdx="0" presStyleCnt="2">
        <dgm:presLayoutVars>
          <dgm:bulletEnabled val="1"/>
        </dgm:presLayoutVars>
      </dgm:prSet>
      <dgm:spPr/>
    </dgm:pt>
    <dgm:pt modelId="{E95CA29D-745B-40BA-93B6-BB607C99A2CE}" type="pres">
      <dgm:prSet presAssocID="{E88D0928-51D4-4670-8963-60ABBB193E13}" presName="spacer" presStyleCnt="0"/>
      <dgm:spPr/>
    </dgm:pt>
    <dgm:pt modelId="{41A67AC8-1DD7-4AB7-96A3-87B24035E3FA}" type="pres">
      <dgm:prSet presAssocID="{02A34BC0-F8BA-4A89-87A4-4F20079DFD06}" presName="comp" presStyleCnt="0"/>
      <dgm:spPr/>
    </dgm:pt>
    <dgm:pt modelId="{39AFE128-ACF6-44CA-B18B-64F5782CF210}" type="pres">
      <dgm:prSet presAssocID="{02A34BC0-F8BA-4A89-87A4-4F20079DFD06}" presName="box" presStyleLbl="node1" presStyleIdx="1" presStyleCnt="2"/>
      <dgm:spPr/>
    </dgm:pt>
    <dgm:pt modelId="{3F97C059-D720-4D48-953F-B84D04D0BF79}" type="pres">
      <dgm:prSet presAssocID="{02A34BC0-F8BA-4A89-87A4-4F20079DFD06}" presName="img" presStyleLbl="fgImgPlace1" presStyleIdx="1" presStyleCnt="2"/>
      <dgm:spPr/>
    </dgm:pt>
    <dgm:pt modelId="{CFFDF23F-D296-4CDF-8EE4-8A672559E207}" type="pres">
      <dgm:prSet presAssocID="{02A34BC0-F8BA-4A89-87A4-4F20079DFD06}" presName="text" presStyleLbl="node1" presStyleIdx="1" presStyleCnt="2">
        <dgm:presLayoutVars>
          <dgm:bulletEnabled val="1"/>
        </dgm:presLayoutVars>
      </dgm:prSet>
      <dgm:spPr/>
    </dgm:pt>
  </dgm:ptLst>
  <dgm:cxnLst>
    <dgm:cxn modelId="{399BD705-2380-48A3-9C48-1D49A5A32D61}" type="presOf" srcId="{2E221207-005F-49CB-81E1-6D036D64322B}" destId="{52D125D2-FCA7-4A2D-AB39-B6BD54F251F2}" srcOrd="1" destOrd="2" presId="urn:microsoft.com/office/officeart/2005/8/layout/vList4"/>
    <dgm:cxn modelId="{D2B94F0C-C779-4AC1-87E4-35116A3DED02}" type="presOf" srcId="{78BFB295-8F5D-4286-B72B-79142F8F0E13}" destId="{54FC4CB6-0791-48D3-B2C5-2E99B8AFCFF7}" srcOrd="0" destOrd="0" presId="urn:microsoft.com/office/officeart/2005/8/layout/vList4"/>
    <dgm:cxn modelId="{A6E20436-8EF1-4FFF-9C29-AC69BF1D5C4A}" type="presOf" srcId="{02A34BC0-F8BA-4A89-87A4-4F20079DFD06}" destId="{39AFE128-ACF6-44CA-B18B-64F5782CF210}" srcOrd="0" destOrd="0" presId="urn:microsoft.com/office/officeart/2005/8/layout/vList4"/>
    <dgm:cxn modelId="{484B8A37-0122-4FF5-93D2-4A15DF521A17}" srcId="{78BFB295-8F5D-4286-B72B-79142F8F0E13}" destId="{D868444B-AE34-4422-A6A5-1F7D392D0C20}" srcOrd="0" destOrd="0" parTransId="{7DB88D83-6C3A-48C1-8CAD-0D11C3BEC35C}" sibTransId="{74B9B1A5-94EB-40A9-BFF2-678501068FB8}"/>
    <dgm:cxn modelId="{22F3405C-AB8E-4AC3-A83C-C551BA0831ED}" type="presOf" srcId="{55A2A9EB-4C26-43C3-B721-D475B10BC39B}" destId="{39AFE128-ACF6-44CA-B18B-64F5782CF210}" srcOrd="0" destOrd="2" presId="urn:microsoft.com/office/officeart/2005/8/layout/vList4"/>
    <dgm:cxn modelId="{7E8FC05E-FE02-4336-B1F8-3EAA05519A49}" type="presOf" srcId="{D868444B-AE34-4422-A6A5-1F7D392D0C20}" destId="{54FC4CB6-0791-48D3-B2C5-2E99B8AFCFF7}" srcOrd="0" destOrd="1" presId="urn:microsoft.com/office/officeart/2005/8/layout/vList4"/>
    <dgm:cxn modelId="{DC02AD53-682D-464B-9D09-C1B6DCD5AFB0}" type="presOf" srcId="{55A2A9EB-4C26-43C3-B721-D475B10BC39B}" destId="{CFFDF23F-D296-4CDF-8EE4-8A672559E207}" srcOrd="1" destOrd="2" presId="urn:microsoft.com/office/officeart/2005/8/layout/vList4"/>
    <dgm:cxn modelId="{0E2AE979-A66C-4CEC-BFF4-5B28BB7CD9EA}" srcId="{BE45140C-C326-4DAA-A267-498AD5117D68}" destId="{02A34BC0-F8BA-4A89-87A4-4F20079DFD06}" srcOrd="1" destOrd="0" parTransId="{9ADB496F-2DB6-4F16-8C91-2EB9CDF5F2F2}" sibTransId="{44AB630E-CD8B-4223-9F51-5EEE4E054B0A}"/>
    <dgm:cxn modelId="{2AD07198-D472-4B98-B6D5-5A730374E9A2}" srcId="{BE45140C-C326-4DAA-A267-498AD5117D68}" destId="{78BFB295-8F5D-4286-B72B-79142F8F0E13}" srcOrd="0" destOrd="0" parTransId="{F1885FAB-61EC-4F80-98D0-72360031AF9F}" sibTransId="{E88D0928-51D4-4670-8963-60ABBB193E13}"/>
    <dgm:cxn modelId="{690A389C-25C1-485B-88F9-437236A47744}" type="presOf" srcId="{BE45140C-C326-4DAA-A267-498AD5117D68}" destId="{6E1E561E-88C1-49C6-A3F7-DE4B9AD43273}" srcOrd="0" destOrd="0" presId="urn:microsoft.com/office/officeart/2005/8/layout/vList4"/>
    <dgm:cxn modelId="{ECFD91A4-F44F-4C84-8B25-37DA0B249A1F}" type="presOf" srcId="{78BFB295-8F5D-4286-B72B-79142F8F0E13}" destId="{52D125D2-FCA7-4A2D-AB39-B6BD54F251F2}" srcOrd="1" destOrd="0" presId="urn:microsoft.com/office/officeart/2005/8/layout/vList4"/>
    <dgm:cxn modelId="{778F2DBC-81F3-476D-BD99-784E4F7153C8}" srcId="{02A34BC0-F8BA-4A89-87A4-4F20079DFD06}" destId="{EA3B2395-55AF-495E-9D6B-329D2886612F}" srcOrd="0" destOrd="0" parTransId="{01DA10B6-3F7A-4C8A-AACD-F605EE6CCF20}" sibTransId="{11A4E056-7834-4F82-8A9C-B8EA31F159E3}"/>
    <dgm:cxn modelId="{FE5360C5-555C-42B2-9E63-16D2D46F21B1}" type="presOf" srcId="{D868444B-AE34-4422-A6A5-1F7D392D0C20}" destId="{52D125D2-FCA7-4A2D-AB39-B6BD54F251F2}" srcOrd="1" destOrd="1" presId="urn:microsoft.com/office/officeart/2005/8/layout/vList4"/>
    <dgm:cxn modelId="{1C3272C9-C630-4D60-B76B-138907BB4D41}" srcId="{78BFB295-8F5D-4286-B72B-79142F8F0E13}" destId="{2E221207-005F-49CB-81E1-6D036D64322B}" srcOrd="1" destOrd="0" parTransId="{B200B6AA-AA2A-4CB8-80FF-4BB54938E8A5}" sibTransId="{3728DB5E-E904-481D-A1E5-49CF4AFFC0D3}"/>
    <dgm:cxn modelId="{B0C181C9-77EB-4775-B9E6-C6CBDA60E6EB}" type="presOf" srcId="{EA3B2395-55AF-495E-9D6B-329D2886612F}" destId="{CFFDF23F-D296-4CDF-8EE4-8A672559E207}" srcOrd="1" destOrd="1" presId="urn:microsoft.com/office/officeart/2005/8/layout/vList4"/>
    <dgm:cxn modelId="{ECED70CB-7A25-48F8-9E03-51596FB1E92C}" srcId="{02A34BC0-F8BA-4A89-87A4-4F20079DFD06}" destId="{55A2A9EB-4C26-43C3-B721-D475B10BC39B}" srcOrd="1" destOrd="0" parTransId="{B8424EB2-FFE7-4867-9D5A-EE0D46E8AAFE}" sibTransId="{4EF4588A-187C-4393-9DFC-C6D80B20E995}"/>
    <dgm:cxn modelId="{22A4C7D2-C14A-4622-8C4E-3FE51F50DCC3}" type="presOf" srcId="{02A34BC0-F8BA-4A89-87A4-4F20079DFD06}" destId="{CFFDF23F-D296-4CDF-8EE4-8A672559E207}" srcOrd="1" destOrd="0" presId="urn:microsoft.com/office/officeart/2005/8/layout/vList4"/>
    <dgm:cxn modelId="{A70C9FD5-2935-4C81-937A-B6C05F5E54BA}" type="presOf" srcId="{2E221207-005F-49CB-81E1-6D036D64322B}" destId="{54FC4CB6-0791-48D3-B2C5-2E99B8AFCFF7}" srcOrd="0" destOrd="2" presId="urn:microsoft.com/office/officeart/2005/8/layout/vList4"/>
    <dgm:cxn modelId="{7ABE08FD-4ED4-44FB-BFBA-794B6C5FA813}" type="presOf" srcId="{EA3B2395-55AF-495E-9D6B-329D2886612F}" destId="{39AFE128-ACF6-44CA-B18B-64F5782CF210}" srcOrd="0" destOrd="1" presId="urn:microsoft.com/office/officeart/2005/8/layout/vList4"/>
    <dgm:cxn modelId="{DA463EE6-78DB-4E59-8099-EBA029F401B0}" type="presParOf" srcId="{6E1E561E-88C1-49C6-A3F7-DE4B9AD43273}" destId="{F70979D0-5925-4EC3-AD84-986E0EC7B0D8}" srcOrd="0" destOrd="0" presId="urn:microsoft.com/office/officeart/2005/8/layout/vList4"/>
    <dgm:cxn modelId="{2FE346D7-6685-4BD0-9465-988681234E35}" type="presParOf" srcId="{F70979D0-5925-4EC3-AD84-986E0EC7B0D8}" destId="{54FC4CB6-0791-48D3-B2C5-2E99B8AFCFF7}" srcOrd="0" destOrd="0" presId="urn:microsoft.com/office/officeart/2005/8/layout/vList4"/>
    <dgm:cxn modelId="{3671DC51-8308-4E14-B210-C8528BB18500}" type="presParOf" srcId="{F70979D0-5925-4EC3-AD84-986E0EC7B0D8}" destId="{9A7E2690-DE9C-4572-9BE5-B8C9A3B8BBB3}" srcOrd="1" destOrd="0" presId="urn:microsoft.com/office/officeart/2005/8/layout/vList4"/>
    <dgm:cxn modelId="{36512CCB-6AF4-4E79-94F2-3EAFE5E8BC48}" type="presParOf" srcId="{F70979D0-5925-4EC3-AD84-986E0EC7B0D8}" destId="{52D125D2-FCA7-4A2D-AB39-B6BD54F251F2}" srcOrd="2" destOrd="0" presId="urn:microsoft.com/office/officeart/2005/8/layout/vList4"/>
    <dgm:cxn modelId="{ECC56BF9-E938-422B-98CD-A358ACD6F8DC}" type="presParOf" srcId="{6E1E561E-88C1-49C6-A3F7-DE4B9AD43273}" destId="{E95CA29D-745B-40BA-93B6-BB607C99A2CE}" srcOrd="1" destOrd="0" presId="urn:microsoft.com/office/officeart/2005/8/layout/vList4"/>
    <dgm:cxn modelId="{158F6488-FF9D-4053-8FD1-E0DD5F22ECAD}" type="presParOf" srcId="{6E1E561E-88C1-49C6-A3F7-DE4B9AD43273}" destId="{41A67AC8-1DD7-4AB7-96A3-87B24035E3FA}" srcOrd="2" destOrd="0" presId="urn:microsoft.com/office/officeart/2005/8/layout/vList4"/>
    <dgm:cxn modelId="{236FF4A9-4957-4F7A-A24B-795FE34BEEFD}" type="presParOf" srcId="{41A67AC8-1DD7-4AB7-96A3-87B24035E3FA}" destId="{39AFE128-ACF6-44CA-B18B-64F5782CF210}" srcOrd="0" destOrd="0" presId="urn:microsoft.com/office/officeart/2005/8/layout/vList4"/>
    <dgm:cxn modelId="{5BD15FCC-0B87-4D85-98EC-9D897E4655EE}" type="presParOf" srcId="{41A67AC8-1DD7-4AB7-96A3-87B24035E3FA}" destId="{3F97C059-D720-4D48-953F-B84D04D0BF79}" srcOrd="1" destOrd="0" presId="urn:microsoft.com/office/officeart/2005/8/layout/vList4"/>
    <dgm:cxn modelId="{3156CEE4-28C8-4C16-85AC-EE6796DAD482}" type="presParOf" srcId="{41A67AC8-1DD7-4AB7-96A3-87B24035E3FA}" destId="{CFFDF23F-D296-4CDF-8EE4-8A672559E20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C4CB6-0791-48D3-B2C5-2E99B8AFCFF7}">
      <dsp:nvSpPr>
        <dsp:cNvPr id="0" name=""/>
        <dsp:cNvSpPr/>
      </dsp:nvSpPr>
      <dsp:spPr>
        <a:xfrm>
          <a:off x="0" y="0"/>
          <a:ext cx="7633493" cy="2071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Nicolas Vidal</a:t>
          </a:r>
          <a:endParaRPr lang="es-CL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kern="1200" dirty="0"/>
            <a:t>Líder de proyecto</a:t>
          </a:r>
          <a:endParaRPr lang="es-CL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kern="1200" dirty="0"/>
            <a:t>Documentación y desarrollo</a:t>
          </a:r>
          <a:endParaRPr lang="es-CL" sz="3100" kern="1200" dirty="0"/>
        </a:p>
      </dsp:txBody>
      <dsp:txXfrm>
        <a:off x="1733817" y="0"/>
        <a:ext cx="5899675" cy="2071187"/>
      </dsp:txXfrm>
    </dsp:sp>
    <dsp:sp modelId="{9A7E2690-DE9C-4572-9BE5-B8C9A3B8BBB3}">
      <dsp:nvSpPr>
        <dsp:cNvPr id="0" name=""/>
        <dsp:cNvSpPr/>
      </dsp:nvSpPr>
      <dsp:spPr>
        <a:xfrm>
          <a:off x="207118" y="207118"/>
          <a:ext cx="1526698" cy="165694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9AFE128-ACF6-44CA-B18B-64F5782CF210}">
      <dsp:nvSpPr>
        <dsp:cNvPr id="0" name=""/>
        <dsp:cNvSpPr/>
      </dsp:nvSpPr>
      <dsp:spPr>
        <a:xfrm>
          <a:off x="0" y="2278305"/>
          <a:ext cx="7633493" cy="2071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Matías Cisternas</a:t>
          </a:r>
          <a:endParaRPr lang="es-CL" sz="40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kern="1200" dirty="0"/>
            <a:t>Desarrollador</a:t>
          </a:r>
          <a:endParaRPr lang="es-CL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3100" kern="1200" dirty="0"/>
            <a:t>Testing y desarrollo</a:t>
          </a:r>
          <a:endParaRPr lang="es-CL" sz="3100" kern="1200" dirty="0"/>
        </a:p>
      </dsp:txBody>
      <dsp:txXfrm>
        <a:off x="1733817" y="2278305"/>
        <a:ext cx="5899675" cy="2071187"/>
      </dsp:txXfrm>
    </dsp:sp>
    <dsp:sp modelId="{3F97C059-D720-4D48-953F-B84D04D0BF79}">
      <dsp:nvSpPr>
        <dsp:cNvPr id="0" name=""/>
        <dsp:cNvSpPr/>
      </dsp:nvSpPr>
      <dsp:spPr>
        <a:xfrm>
          <a:off x="207118" y="2485424"/>
          <a:ext cx="1526698" cy="1656949"/>
        </a:xfrm>
        <a:prstGeom prst="roundRect">
          <a:avLst>
            <a:gd name="adj" fmla="val 1000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96D14-69C1-45E2-B1B4-918F5918794D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420E1C-6F72-4B9F-A35D-27F9775BDCAF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5411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¿Quién es?</a:t>
            </a:r>
            <a:r>
              <a:rPr lang="es-ES" dirty="0"/>
              <a:t>¿A que se dedican?</a:t>
            </a:r>
            <a:endParaRPr lang="es-CL" dirty="0"/>
          </a:p>
          <a:p>
            <a:r>
              <a:rPr lang="es-CL" dirty="0" err="1"/>
              <a:t>LicitaLab</a:t>
            </a:r>
            <a:r>
              <a:rPr lang="es-CL" dirty="0"/>
              <a:t> empresa que se encarga de entregar el servicio de una aplicación web con el mismo nombre, este software se encarga de obtener y entregar a sus clientes la informacion de licitaciones de mercado público, ayudándolos con diferentes algoritmos a entregar los resultados más correctos para ellos, así ayudándolos a agilizar su participación y obteniendo resultados más claros acorde a la necesidad de cada empresa, tienen diferentes planes para ellos y así van fidelizando clientes , también hacen seguimiento a las licitaciones que ellos postulan , dentro de ello también es posible postular directamente desde la aplicación 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4F483-29ED-4FB8-9669-E24369602B99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1060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metodología que utilizaremos para este proyecto, es metodología ágil, donde en base a diferentes sprint, realizaremos la aplicación Mobile, abordaremos esta problemática, basándonos en diferentes fases, para así realizar entregables al cliente y puedan ver nuestro avance, nos conectaremos a </a:t>
            </a:r>
            <a:r>
              <a:rPr lang="es-C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api’s</a:t>
            </a: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que ellos ya tienen en este momento.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CL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Las tareas las dividiremos de la siguiente manera: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-Nicolas Vidal Front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documentación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-Matías Cisternas Front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 pruebas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Tendremos diferentes etapas que estarán basadas en sprint de 2 semanas, donde dividiremos las tareas en un trello utilizando la metodología scrum, para así dividirnos las tareas entre el dúo , el método de trabajo se basara en que discutiremos cuales serán las primeras tareas a realizar, para así comenzar a trabajar y lograr realizarlas en cada sprint para así ir haciendo los entregables definidos en cada sprint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4F483-29ED-4FB8-9669-E24369602B99}" type="slidenum">
              <a:rPr lang="es-CL" smtClean="0"/>
              <a:t>8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4041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420E1C-6F72-4B9F-A35D-27F9775BDCAF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4453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2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1" baseline="0">
                <a:solidFill>
                  <a:schemeClr val="tx2"/>
                </a:solidFill>
                <a:latin typeface="+mj-lt"/>
              </a:defRPr>
            </a:lvl1pPr>
            <a:lvl2pPr marL="457211" indent="0" algn="ctr">
              <a:buNone/>
              <a:defRPr sz="2400"/>
            </a:lvl2pPr>
            <a:lvl3pPr marL="914422" indent="0" algn="ctr">
              <a:buNone/>
              <a:defRPr sz="2400"/>
            </a:lvl3pPr>
            <a:lvl4pPr marL="1371635" indent="0" algn="ctr">
              <a:buNone/>
              <a:defRPr sz="2000"/>
            </a:lvl4pPr>
            <a:lvl5pPr marL="1828846" indent="0" algn="ctr">
              <a:buNone/>
              <a:defRPr sz="2000"/>
            </a:lvl5pPr>
            <a:lvl6pPr marL="2286057" indent="0" algn="ctr">
              <a:buNone/>
              <a:defRPr sz="2000"/>
            </a:lvl6pPr>
            <a:lvl7pPr marL="2743268" indent="0" algn="ctr">
              <a:buNone/>
              <a:defRPr sz="2000"/>
            </a:lvl7pPr>
            <a:lvl8pPr marL="3200481" indent="0" algn="ctr">
              <a:buNone/>
              <a:defRPr sz="2000"/>
            </a:lvl8pPr>
            <a:lvl9pPr marL="3657692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867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899" y="414780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120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5BB3E-C58A-BC0E-E596-CE362251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DA0A93-4451-A3DA-E373-6913B6062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2" indent="0" algn="ctr">
              <a:buNone/>
              <a:defRPr sz="1801"/>
            </a:lvl3pPr>
            <a:lvl4pPr marL="1371635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8" indent="0" algn="ctr">
              <a:buNone/>
              <a:defRPr sz="1600"/>
            </a:lvl7pPr>
            <a:lvl8pPr marL="3200481" indent="0" algn="ctr">
              <a:buNone/>
              <a:defRPr sz="1600"/>
            </a:lvl8pPr>
            <a:lvl9pPr marL="3657692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F43224-F67A-5A57-1CA3-97E6E277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08CA38-294C-C59A-E2E0-E18AED8D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10B356-9DA2-16D0-EDDF-A64DE796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5580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8411F-4235-7677-E808-77E425C7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EC2C2D-CC7F-DEBA-89C5-BFBDA845F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02ABA-39B9-2F8B-F360-4C4484DF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BA32A6-7307-51C3-402F-544AFC2F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25392D-127E-611B-A6D3-1F488D2B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1764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09563-94F7-1D63-275B-724D430B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08DBA6-FDB5-3F13-5BC8-3829B1F8D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22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35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68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8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92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3FAF1A-3E92-C74B-7A03-E9B6F8AC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57F97-ED41-315F-54D4-82F8EE41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561E10-6350-EE15-BA65-4F1B639A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7082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B465D-144E-9FF7-4560-DD5650A2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D84595-BCE8-B623-6E4D-56C1F2DFE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93A3E0-1EF4-AEFF-B732-9ACE0340F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FB258D-390C-E159-FC1F-9405FC35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8874FD-830E-A805-4BE4-1E291D5AC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E21CF-2CBB-A41F-E65F-884B10E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3303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899C8-72F1-28FF-205D-EAC5202A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A0558B-7D34-96AB-545B-BF6E1A73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A446FE-0B6C-E1E1-1BA4-17F3C9746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0951A8-71BB-4C7E-C371-E1A5B48FA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F3D6B2-81DC-1DB5-0D24-C41A3671A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CB7E8BA-98A4-871D-1312-FFBD9D6F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9E785BC-A633-93B4-A97D-EB7C68E9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C5C178F-E428-E94B-510F-08F33A86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59223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66174-2023-A1A2-5F58-B60A6036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1E41B39-2545-88B3-7D85-4F52AB7C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B5D9BC-C82E-292D-B778-B9F3C294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03B3DA-190F-6AEE-B3BD-C694DA46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8422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361D72-4F01-D116-27A7-13BB4AE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82E5BA7-3327-07EC-FF73-63C7F2200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31BF4F-1660-19A8-0A8B-56C4B26B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3345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F3A9B-CDAE-9AAA-909E-344E6D27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4A233D-79CB-A69A-B107-0A671A5C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680E76-7AC4-1743-8C27-6E69EC56C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163515-E4C9-8340-AC09-BC2487A6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D75A4D-E1FE-C3E7-FE74-17BF65B4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C715E9-4A39-5BA1-E836-ED86E607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98197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209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0BDCE-EA62-19AA-E7D8-9D0B2B4D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769270-1B13-D004-FC6D-972B53842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2FA764-E7BB-8F55-2024-C9F3E5377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2" indent="0">
              <a:buNone/>
              <a:defRPr sz="1200"/>
            </a:lvl3pPr>
            <a:lvl4pPr marL="1371635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8" indent="0">
              <a:buNone/>
              <a:defRPr sz="1001"/>
            </a:lvl7pPr>
            <a:lvl8pPr marL="3200481" indent="0">
              <a:buNone/>
              <a:defRPr sz="1001"/>
            </a:lvl8pPr>
            <a:lvl9pPr marL="3657692" indent="0">
              <a:buNone/>
              <a:defRPr sz="100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A70C4B-AEAF-B001-9EDB-83D25E42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7C6806-7AFE-2390-25DF-790D0311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9514A9-E074-4539-4807-9F38E7F9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2162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D2A73-6957-8680-2303-27AFEAAB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083A9B-37E7-63C6-18DB-F1C082B20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7A5814-6C28-D861-A219-773710E8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4529F6-045E-9784-D0E8-30E2FFAF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57C7B7-6D97-5DA7-84D5-FA0E4EF5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58665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DD8D1B-B619-A5C9-3077-06141D873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E093D6-1D94-4FEE-F137-599F22E9A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772CD-0225-C5EC-73B3-0BDECE38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1C28E8-D372-8D23-15FE-8F78B6BD3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23DD71-76B4-C262-BB47-6238A281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26646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F5BB3E-C58A-BC0E-E596-CE362251BA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DA0A93-4451-A3DA-E373-6913B6062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F43224-F67A-5A57-1CA3-97E6E277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08CA38-294C-C59A-E2E0-E18AED8D4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E10B356-9DA2-16D0-EDDF-A64DE796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4197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F8411F-4235-7677-E808-77E425C7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EC2C2D-CC7F-DEBA-89C5-BFBDA845F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202ABA-39B9-2F8B-F360-4C4484DF5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BA32A6-7307-51C3-402F-544AFC2FE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25392D-127E-611B-A6D3-1F488D2B7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4053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09563-94F7-1D63-275B-724D430BD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08DBA6-FDB5-3F13-5BC8-3829B1F8D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3FAF1A-3E92-C74B-7A03-E9B6F8AC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A57F97-ED41-315F-54D4-82F8EE419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561E10-6350-EE15-BA65-4F1B639A9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1796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B465D-144E-9FF7-4560-DD5650A2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D84595-BCE8-B623-6E4D-56C1F2DFE7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E93A3E0-1EF4-AEFF-B732-9ACE0340F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FB258D-390C-E159-FC1F-9405FC355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8874FD-830E-A805-4BE4-1E291D5AC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AEE21CF-2CBB-A41F-E65F-884B10EF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95160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899C8-72F1-28FF-205D-EAC5202A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A0558B-7D34-96AB-545B-BF6E1A734C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A446FE-0B6C-E1E1-1BA4-17F3C9746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0951A8-71BB-4C7E-C371-E1A5B48FAF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F3D6B2-81DC-1DB5-0D24-C41A3671AE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CB7E8BA-98A4-871D-1312-FFBD9D6F3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9E785BC-A633-93B4-A97D-EB7C68E92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C5C178F-E428-E94B-510F-08F33A860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022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66174-2023-A1A2-5F58-B60A60366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1E41B39-2545-88B3-7D85-4F52AB7C8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B5D9BC-C82E-292D-B778-B9F3C294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A03B3DA-190F-6AEE-B3BD-C694DA46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57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A361D72-4F01-D116-27A7-13BB4AED9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82E5BA7-3327-07EC-FF73-63C7F2200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31BF4F-1660-19A8-0A8B-56C4B26B3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9154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1" baseline="0">
                <a:solidFill>
                  <a:schemeClr val="tx2"/>
                </a:solidFill>
                <a:latin typeface="+mj-lt"/>
              </a:defRPr>
            </a:lvl1pPr>
            <a:lvl2pPr marL="457211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42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3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268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481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69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99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F3A9B-CDAE-9AAA-909E-344E6D27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4A233D-79CB-A69A-B107-0A671A5C6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F680E76-7AC4-1743-8C27-6E69EC56C7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163515-E4C9-8340-AC09-BC2487A65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D75A4D-E1FE-C3E7-FE74-17BF65B41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C715E9-4A39-5BA1-E836-ED86E607B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182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0BDCE-EA62-19AA-E7D8-9D0B2B4D8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A769270-1B13-D004-FC6D-972B538426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2FA764-E7BB-8F55-2024-C9F3E5377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A70C4B-AEAF-B001-9EDB-83D25E42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87C6806-7AFE-2390-25DF-790D03117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9514A9-E074-4539-4807-9F38E7F9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3308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D2A73-6957-8680-2303-27AFEAAB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083A9B-37E7-63C6-18DB-F1C082B20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7A5814-6C28-D861-A219-773710E81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4529F6-045E-9784-D0E8-30E2FFAF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57C7B7-6D97-5DA7-84D5-FA0E4EF5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93464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CDD8D1B-B619-A5C9-3077-06141D8733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E093D6-1D94-4FEE-F137-599F22E9A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6772CD-0225-C5EC-73B3-0BDECE38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1C28E8-D372-8D23-15FE-8F78B6BD3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23DD71-76B4-C262-BB47-6238A2815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12358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090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11" indent="0">
              <a:buNone/>
              <a:defRPr sz="2000" b="1"/>
            </a:lvl2pPr>
            <a:lvl3pPr marL="914422" indent="0">
              <a:buNone/>
              <a:defRPr sz="1801" b="1"/>
            </a:lvl3pPr>
            <a:lvl4pPr marL="1371635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8" indent="0">
              <a:buNone/>
              <a:defRPr sz="1600" b="1"/>
            </a:lvl7pPr>
            <a:lvl8pPr marL="3200481" indent="0">
              <a:buNone/>
              <a:defRPr sz="1600" b="1"/>
            </a:lvl8pPr>
            <a:lvl9pPr marL="3657692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643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225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6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571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4" y="0"/>
            <a:ext cx="640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4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11" indent="0">
              <a:buNone/>
              <a:defRPr sz="1200"/>
            </a:lvl2pPr>
            <a:lvl3pPr marL="914422" indent="0">
              <a:buNone/>
              <a:defRPr sz="1001"/>
            </a:lvl3pPr>
            <a:lvl4pPr marL="1371635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8" indent="0">
              <a:buNone/>
              <a:defRPr sz="900"/>
            </a:lvl7pPr>
            <a:lvl8pPr marL="3200481" indent="0">
              <a:buNone/>
              <a:defRPr sz="900"/>
            </a:lvl8pPr>
            <a:lvl9pPr marL="3657692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1" y="6459787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2" y="6459787"/>
            <a:ext cx="4648201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2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6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3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" y="0"/>
            <a:ext cx="12191986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11" indent="0">
              <a:buNone/>
              <a:defRPr sz="2800"/>
            </a:lvl2pPr>
            <a:lvl3pPr marL="914422" indent="0">
              <a:buNone/>
              <a:defRPr sz="2400"/>
            </a:lvl3pPr>
            <a:lvl4pPr marL="1371635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8" indent="0">
              <a:buNone/>
              <a:defRPr sz="2000"/>
            </a:lvl7pPr>
            <a:lvl8pPr marL="3200481" indent="0">
              <a:buNone/>
              <a:defRPr sz="2000"/>
            </a:lvl8pPr>
            <a:lvl9pPr marL="3657692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3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1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11" indent="0">
              <a:buNone/>
              <a:defRPr sz="1200"/>
            </a:lvl2pPr>
            <a:lvl3pPr marL="914422" indent="0">
              <a:buNone/>
              <a:defRPr sz="1001"/>
            </a:lvl3pPr>
            <a:lvl4pPr marL="1371635" indent="0">
              <a:buNone/>
              <a:defRPr sz="900"/>
            </a:lvl4pPr>
            <a:lvl5pPr marL="1828846" indent="0">
              <a:buNone/>
              <a:defRPr sz="900"/>
            </a:lvl5pPr>
            <a:lvl6pPr marL="2286057" indent="0">
              <a:buNone/>
              <a:defRPr sz="900"/>
            </a:lvl6pPr>
            <a:lvl7pPr marL="2743268" indent="0">
              <a:buNone/>
              <a:defRPr sz="900"/>
            </a:lvl7pPr>
            <a:lvl8pPr marL="3200481" indent="0">
              <a:buNone/>
              <a:defRPr sz="900"/>
            </a:lvl8pPr>
            <a:lvl9pPr marL="3657692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773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" y="6334316"/>
            <a:ext cx="12192002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2" y="6459787"/>
            <a:ext cx="24722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7" y="6459787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60" y="6459787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rgbClr val="FFFFFF"/>
                </a:solidFill>
              </a:defRPr>
            </a:lvl1pPr>
          </a:lstStyle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3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68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22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3" indent="-91443" algn="l" defTabSz="914422" rtl="0" eaLnBrk="1" latinLnBrk="0" hangingPunct="1">
        <a:lnSpc>
          <a:spcPct val="90000"/>
        </a:lnSpc>
        <a:spcBef>
          <a:spcPts val="1200"/>
        </a:spcBef>
        <a:spcAft>
          <a:spcPts val="20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58" indent="-182884" algn="l" defTabSz="914422" rtl="0" eaLnBrk="1" latinLnBrk="0" hangingPunct="1">
        <a:lnSpc>
          <a:spcPct val="90000"/>
        </a:lnSpc>
        <a:spcBef>
          <a:spcPts val="201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42" indent="-182884" algn="l" defTabSz="914422" rtl="0" eaLnBrk="1" latinLnBrk="0" hangingPunct="1">
        <a:lnSpc>
          <a:spcPct val="90000"/>
        </a:lnSpc>
        <a:spcBef>
          <a:spcPts val="201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26" indent="-182884" algn="l" defTabSz="914422" rtl="0" eaLnBrk="1" latinLnBrk="0" hangingPunct="1">
        <a:lnSpc>
          <a:spcPct val="90000"/>
        </a:lnSpc>
        <a:spcBef>
          <a:spcPts val="201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712" indent="-182884" algn="l" defTabSz="914422" rtl="0" eaLnBrk="1" latinLnBrk="0" hangingPunct="1">
        <a:lnSpc>
          <a:spcPct val="90000"/>
        </a:lnSpc>
        <a:spcBef>
          <a:spcPts val="201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28" indent="-228607" algn="l" defTabSz="914422" rtl="0" eaLnBrk="1" latinLnBrk="0" hangingPunct="1">
        <a:lnSpc>
          <a:spcPct val="90000"/>
        </a:lnSpc>
        <a:spcBef>
          <a:spcPts val="201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32" indent="-228607" algn="l" defTabSz="914422" rtl="0" eaLnBrk="1" latinLnBrk="0" hangingPunct="1">
        <a:lnSpc>
          <a:spcPct val="90000"/>
        </a:lnSpc>
        <a:spcBef>
          <a:spcPts val="201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38" indent="-228607" algn="l" defTabSz="914422" rtl="0" eaLnBrk="1" latinLnBrk="0" hangingPunct="1">
        <a:lnSpc>
          <a:spcPct val="90000"/>
        </a:lnSpc>
        <a:spcBef>
          <a:spcPts val="201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43" indent="-228607" algn="l" defTabSz="914422" rtl="0" eaLnBrk="1" latinLnBrk="0" hangingPunct="1">
        <a:lnSpc>
          <a:spcPct val="90000"/>
        </a:lnSpc>
        <a:spcBef>
          <a:spcPts val="201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C62157-10AC-B411-20CF-4D8D688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52F81E-9CBD-FFD3-88A3-76BE99B92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C694DE-D44F-85BB-B40F-4670CF4E5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84FC77-FE88-801C-C8EA-256337DAB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C48C1A-6D65-DE9A-892F-CC29CF937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63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2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7" indent="-228607" algn="l" defTabSz="914422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3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4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7" indent="-228607" algn="l" defTabSz="91442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1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2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C62157-10AC-B411-20CF-4D8D68800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52F81E-9CBD-FFD3-88A3-76BE99B92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C694DE-D44F-85BB-B40F-4670CF4E5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8BBDA-0B22-4E2B-9E75-62472EDF6004}" type="datetimeFigureOut">
              <a:rPr lang="es-CL" smtClean="0"/>
              <a:t>21-11-2024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84FC77-FE88-801C-C8EA-256337DAB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C48C1A-6D65-DE9A-892F-CC29CF937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167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15.xml"/><Relationship Id="rId3" Type="http://schemas.openxmlformats.org/officeDocument/2006/relationships/image" Target="../media/image17.png"/><Relationship Id="rId7" Type="http://schemas.openxmlformats.org/officeDocument/2006/relationships/slide" Target="slide13.xml"/><Relationship Id="rId12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openxmlformats.org/officeDocument/2006/relationships/slide" Target="slide14.xml"/><Relationship Id="rId4" Type="http://schemas.openxmlformats.org/officeDocument/2006/relationships/slide" Target="slide12.xml"/><Relationship Id="rId9" Type="http://schemas.openxmlformats.org/officeDocument/2006/relationships/image" Target="../media/image19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0.png"/><Relationship Id="rId11" Type="http://schemas.openxmlformats.org/officeDocument/2006/relationships/slide" Target="slide19.xml"/><Relationship Id="rId5" Type="http://schemas.openxmlformats.org/officeDocument/2006/relationships/slide" Target="slide18.xml"/><Relationship Id="rId10" Type="http://schemas.openxmlformats.org/officeDocument/2006/relationships/image" Target="../media/image28.png"/><Relationship Id="rId4" Type="http://schemas.openxmlformats.org/officeDocument/2006/relationships/image" Target="../media/image26.png"/><Relationship Id="rId9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hyperlink" Target="https://m-usuario.vercel.ap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FFA2D-7D2E-4B85-9ADC-11C7E3102B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7127" y="1952714"/>
            <a:ext cx="7031737" cy="1143001"/>
          </a:xfrm>
        </p:spPr>
        <p:txBody>
          <a:bodyPr>
            <a:normAutofit fontScale="90000"/>
          </a:bodyPr>
          <a:lstStyle/>
          <a:p>
            <a:br>
              <a:rPr lang="es-CL" sz="6000" dirty="0"/>
            </a:br>
            <a:r>
              <a:rPr lang="es-CL" sz="6000" dirty="0"/>
              <a:t>					</a:t>
            </a:r>
            <a:br>
              <a:rPr lang="es-CL" sz="6000" dirty="0"/>
            </a:br>
            <a:r>
              <a:rPr lang="es-CL" sz="6000" dirty="0"/>
              <a:t>Proyecto </a:t>
            </a:r>
            <a:r>
              <a:rPr lang="es-CL" sz="6000" dirty="0" err="1"/>
              <a:t>LicitaLabMobile</a:t>
            </a:r>
            <a:endParaRPr lang="es-CL" sz="6000" dirty="0"/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7EA8123-12C4-D64E-4C1C-F628DEE6E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4" y="2691508"/>
            <a:ext cx="4448174" cy="3848100"/>
          </a:xfrm>
          <a:prstGeom prst="rect">
            <a:avLst/>
          </a:prstGeom>
        </p:spPr>
      </p:pic>
      <p:pic>
        <p:nvPicPr>
          <p:cNvPr id="6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14ECF36C-E70F-DC7D-10C1-A06A21E9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12" y="-49814"/>
            <a:ext cx="3291092" cy="809916"/>
          </a:xfrm>
          <a:prstGeom prst="rect">
            <a:avLst/>
          </a:prstGeom>
        </p:spPr>
      </p:pic>
      <p:pic>
        <p:nvPicPr>
          <p:cNvPr id="7" name="Imagen 6" descr="Icono&#10;&#10;Descripción generada automáticamente con confianza baja">
            <a:extLst>
              <a:ext uri="{FF2B5EF4-FFF2-40B4-BE49-F238E27FC236}">
                <a16:creationId xmlns:a16="http://schemas.microsoft.com/office/drawing/2014/main" id="{03C72FFC-6998-E01F-717F-58BB6A99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95839"/>
            <a:ext cx="3256190" cy="664263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2F4B4A-367D-838F-404D-17606B3B7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13" y="3065345"/>
            <a:ext cx="1497972" cy="33347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70A4C550-C633-D342-5B91-649E9F64C0CE}"/>
              </a:ext>
            </a:extLst>
          </p:cNvPr>
          <p:cNvSpPr txBox="1">
            <a:spLocks/>
          </p:cNvSpPr>
          <p:nvPr/>
        </p:nvSpPr>
        <p:spPr>
          <a:xfrm>
            <a:off x="4182175" y="2351128"/>
            <a:ext cx="2794700" cy="1143001"/>
          </a:xfrm>
          <a:prstGeom prst="rect">
            <a:avLst/>
          </a:prstGeom>
        </p:spPr>
        <p:txBody>
          <a:bodyPr vert="horz" lIns="91440" tIns="45721" rIns="91440" bIns="45721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1" dirty="0"/>
              <a:t>Presentación final </a:t>
            </a:r>
            <a:r>
              <a:rPr lang="es-ES" sz="1801" dirty="0" err="1"/>
              <a:t>Capstone</a:t>
            </a:r>
            <a:endParaRPr lang="es-CL" sz="1801" dirty="0"/>
          </a:p>
        </p:txBody>
      </p:sp>
    </p:spTree>
    <p:extLst>
      <p:ext uri="{BB962C8B-B14F-4D97-AF65-F5344CB8AC3E}">
        <p14:creationId xmlns:p14="http://schemas.microsoft.com/office/powerpoint/2010/main" val="262613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3BFF79-E749-B0E0-006B-0D2B7D976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481642-001E-49B9-EB58-E25E0A0C8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246E26-DB68-DE84-0DB3-0A0C2EDC6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5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0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98C7642-588E-E863-7ACE-236BBD3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45326" cy="685800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Vista general de diapositiva 5">
                <a:extLst>
                  <a:ext uri="{FF2B5EF4-FFF2-40B4-BE49-F238E27FC236}">
                    <a16:creationId xmlns:a16="http://schemas.microsoft.com/office/drawing/2014/main" id="{C45D46C5-4801-9626-1647-2F10B039D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9582697"/>
                  </p:ext>
                </p:extLst>
              </p:nvPr>
            </p:nvGraphicFramePr>
            <p:xfrm>
              <a:off x="-201169" y="0"/>
              <a:ext cx="2615547" cy="1714500"/>
            </p:xfrm>
            <a:graphic>
              <a:graphicData uri="http://schemas.microsoft.com/office/powerpoint/2016/slidezoom">
                <pslz:sldZm>
                  <pslz:sldZmObj sldId="295" cId="3959096603">
                    <pslz:zmPr id="{6F54F043-90D5-41E9-87FC-4182C376B317}" returnToParent="0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15547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Vista general de diapositiva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45D46C5-4801-9626-1647-2F10B039D1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01169" y="0"/>
                <a:ext cx="2615547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Vista general de diapositiva 8">
                <a:extLst>
                  <a:ext uri="{FF2B5EF4-FFF2-40B4-BE49-F238E27FC236}">
                    <a16:creationId xmlns:a16="http://schemas.microsoft.com/office/drawing/2014/main" id="{872E616C-992D-DC93-EDB2-5BDBAEA605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0211832"/>
                  </p:ext>
                </p:extLst>
              </p:nvPr>
            </p:nvGraphicFramePr>
            <p:xfrm>
              <a:off x="804540" y="268325"/>
              <a:ext cx="5141956" cy="2892350"/>
            </p:xfrm>
            <a:graphic>
              <a:graphicData uri="http://schemas.microsoft.com/office/powerpoint/2016/slidezoom">
                <pslz:sldZm>
                  <pslz:sldZmObj sldId="296" cId="2477578131">
                    <pslz:zmPr id="{F28202BA-C7BA-4C3A-8FEB-10D0453B6D84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141956" cy="289235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Vista general de diapositiva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72E616C-992D-DC93-EDB2-5BDBAEA605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4540" y="268325"/>
                <a:ext cx="5141956" cy="28923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Vista general de diapositiva 10">
                <a:extLst>
                  <a:ext uri="{FF2B5EF4-FFF2-40B4-BE49-F238E27FC236}">
                    <a16:creationId xmlns:a16="http://schemas.microsoft.com/office/drawing/2014/main" id="{BF51E4C2-2046-293C-8B79-FF8FF03539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1185078"/>
                  </p:ext>
                </p:extLst>
              </p:nvPr>
            </p:nvGraphicFramePr>
            <p:xfrm>
              <a:off x="3639312" y="1714500"/>
              <a:ext cx="5781717" cy="3252216"/>
            </p:xfrm>
            <a:graphic>
              <a:graphicData uri="http://schemas.microsoft.com/office/powerpoint/2016/slidezoom">
                <pslz:sldZm>
                  <pslz:sldZmObj sldId="297" cId="864771529">
                    <pslz:zmPr id="{47AFE25D-6F7F-49C7-A05A-896AB3E3657A}" returnToParent="0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81717" cy="325221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Vista general de diapositiva 10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BF51E4C2-2046-293C-8B79-FF8FF03539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9312" y="1714500"/>
                <a:ext cx="5781717" cy="32522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Vista general de diapositiva 14">
                <a:extLst>
                  <a:ext uri="{FF2B5EF4-FFF2-40B4-BE49-F238E27FC236}">
                    <a16:creationId xmlns:a16="http://schemas.microsoft.com/office/drawing/2014/main" id="{DD2C75A3-15EE-FF08-5F89-D7F4EC2E19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9250691"/>
                  </p:ext>
                </p:extLst>
              </p:nvPr>
            </p:nvGraphicFramePr>
            <p:xfrm>
              <a:off x="7685455" y="3791055"/>
              <a:ext cx="4661040" cy="2621836"/>
            </p:xfrm>
            <a:graphic>
              <a:graphicData uri="http://schemas.microsoft.com/office/powerpoint/2016/slidezoom">
                <pslz:sldZm>
                  <pslz:sldZmObj sldId="298" cId="2239943883">
                    <pslz:zmPr id="{90CBEB9F-8FCF-430D-8452-98F857577486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61040" cy="262183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Vista general de diapositiva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D2C75A3-15EE-FF08-5F89-D7F4EC2E19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85455" y="3791055"/>
                <a:ext cx="4661040" cy="26218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142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7A79C-AACB-AE4C-FAA1-F94FC370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956DA907-535C-08AE-5297-AB14A7F14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1" y="51767"/>
            <a:ext cx="10209349" cy="6806233"/>
          </a:xfrm>
        </p:spPr>
      </p:pic>
    </p:spTree>
    <p:extLst>
      <p:ext uri="{BB962C8B-B14F-4D97-AF65-F5344CB8AC3E}">
        <p14:creationId xmlns:p14="http://schemas.microsoft.com/office/powerpoint/2010/main" val="3959096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83005893-3395-7980-AD48-E4E797DD3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2" y="0"/>
            <a:ext cx="7017395" cy="7137775"/>
          </a:xfrm>
        </p:spPr>
      </p:pic>
    </p:spTree>
    <p:extLst>
      <p:ext uri="{BB962C8B-B14F-4D97-AF65-F5344CB8AC3E}">
        <p14:creationId xmlns:p14="http://schemas.microsoft.com/office/powerpoint/2010/main" val="247757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D7DA9-2739-65A0-99FF-C56927E5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FAE31DB4-0F78-6379-3186-5FD05BA05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63" y="0"/>
            <a:ext cx="7326074" cy="6858000"/>
          </a:xfrm>
        </p:spPr>
      </p:pic>
    </p:spTree>
    <p:extLst>
      <p:ext uri="{BB962C8B-B14F-4D97-AF65-F5344CB8AC3E}">
        <p14:creationId xmlns:p14="http://schemas.microsoft.com/office/powerpoint/2010/main" val="864771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DE14E-2E96-34C9-42C8-4003FAE5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3B3346B6-C497-0076-5ABC-B9E150617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55" y="0"/>
            <a:ext cx="10632889" cy="6858000"/>
          </a:xfrm>
        </p:spPr>
      </p:pic>
    </p:spTree>
    <p:extLst>
      <p:ext uri="{BB962C8B-B14F-4D97-AF65-F5344CB8AC3E}">
        <p14:creationId xmlns:p14="http://schemas.microsoft.com/office/powerpoint/2010/main" val="2239943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0E99B897-4566-18E9-1A2D-DC57E3D5475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84" y="10319"/>
            <a:ext cx="8750300" cy="6837362"/>
          </a:xfrm>
        </p:spPr>
      </p:pic>
    </p:spTree>
    <p:extLst>
      <p:ext uri="{BB962C8B-B14F-4D97-AF65-F5344CB8AC3E}">
        <p14:creationId xmlns:p14="http://schemas.microsoft.com/office/powerpoint/2010/main" val="322646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1D317B53-DE8F-B218-0DBA-65322E1C1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95" y="20159"/>
            <a:ext cx="8750761" cy="6837842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Vista general de diapositiva 23">
                <a:extLst>
                  <a:ext uri="{FF2B5EF4-FFF2-40B4-BE49-F238E27FC236}">
                    <a16:creationId xmlns:a16="http://schemas.microsoft.com/office/drawing/2014/main" id="{F5C65D71-1989-34B0-0701-27CE0716900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7165357"/>
                  </p:ext>
                </p:extLst>
              </p:nvPr>
            </p:nvGraphicFramePr>
            <p:xfrm>
              <a:off x="1015746" y="-20160"/>
              <a:ext cx="6664960" cy="3749040"/>
            </p:xfrm>
            <a:graphic>
              <a:graphicData uri="http://schemas.microsoft.com/office/powerpoint/2016/slidezoom">
                <pslz:sldZm>
                  <pslz:sldZmObj sldId="282" cId="3815311925">
                    <pslz:zmPr id="{89D6E790-A5FD-4CF2-8CE5-D8E117D90A1C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664960" cy="374904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Vista general de diapositiva 2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5C65D71-1989-34B0-0701-27CE0716900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746" y="-20160"/>
                <a:ext cx="6664960" cy="37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Vista general de diapositiva 25">
                <a:extLst>
                  <a:ext uri="{FF2B5EF4-FFF2-40B4-BE49-F238E27FC236}">
                    <a16:creationId xmlns:a16="http://schemas.microsoft.com/office/drawing/2014/main" id="{BE9C9D75-1CE2-7031-5FB1-586B2A0FEB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85552038"/>
                  </p:ext>
                </p:extLst>
              </p:nvPr>
            </p:nvGraphicFramePr>
            <p:xfrm>
              <a:off x="2033129" y="2951641"/>
              <a:ext cx="6803979" cy="3886200"/>
            </p:xfrm>
            <a:graphic>
              <a:graphicData uri="http://schemas.microsoft.com/office/powerpoint/2016/slidezoom">
                <pslz:sldZm>
                  <pslz:sldZmObj sldId="291" cId="2964681832">
                    <pslz:zmPr id="{E20BC105-A05D-4EE5-8D5A-A0D7FDA79F6B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803979" cy="38862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Vista general de diapositiva 2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E9C9D75-1CE2-7031-5FB1-586B2A0FEB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33129" y="2951641"/>
                <a:ext cx="6803979" cy="38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Vista general de diapositiva 24">
                <a:extLst>
                  <a:ext uri="{FF2B5EF4-FFF2-40B4-BE49-F238E27FC236}">
                    <a16:creationId xmlns:a16="http://schemas.microsoft.com/office/drawing/2014/main" id="{312719DD-5245-F491-35E8-EDC3A4C75C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95695759"/>
                  </p:ext>
                </p:extLst>
              </p:nvPr>
            </p:nvGraphicFramePr>
            <p:xfrm>
              <a:off x="4692198" y="0"/>
              <a:ext cx="8782502" cy="5021736"/>
            </p:xfrm>
            <a:graphic>
              <a:graphicData uri="http://schemas.microsoft.com/office/powerpoint/2016/slidezoom">
                <pslz:sldZm>
                  <pslz:sldZmObj sldId="288" cId="751037246">
                    <pslz:zmPr id="{B2AE586F-F5FB-4736-BC48-96A8892549B7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8782502" cy="5021736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Vista general de diapositiva 2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12719DD-5245-F491-35E8-EDC3A4C75C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2198" y="0"/>
                <a:ext cx="8782502" cy="50217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9004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A1247A7D-1A89-B400-1B86-7B7550A5A6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03" b="45959"/>
          <a:stretch/>
        </p:blipFill>
        <p:spPr>
          <a:xfrm>
            <a:off x="1762386" y="27452"/>
            <a:ext cx="8896068" cy="68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1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57AB6C8E-D502-C797-EDD3-CA03748B9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84" b="28133"/>
          <a:stretch/>
        </p:blipFill>
        <p:spPr>
          <a:xfrm>
            <a:off x="3350211" y="0"/>
            <a:ext cx="5064989" cy="6769653"/>
          </a:xfrm>
        </p:spPr>
      </p:pic>
    </p:spTree>
    <p:extLst>
      <p:ext uri="{BB962C8B-B14F-4D97-AF65-F5344CB8AC3E}">
        <p14:creationId xmlns:p14="http://schemas.microsoft.com/office/powerpoint/2010/main" val="7510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4B67B4D9-FCCC-368E-51E6-4AE5C2B851E8}"/>
              </a:ext>
            </a:extLst>
          </p:cNvPr>
          <p:cNvSpPr txBox="1"/>
          <p:nvPr/>
        </p:nvSpPr>
        <p:spPr>
          <a:xfrm>
            <a:off x="302339" y="2692856"/>
            <a:ext cx="3608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INTEGRANTES DEL PROYECTO</a:t>
            </a:r>
            <a:endParaRPr lang="es-CL" sz="1801" dirty="0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EEC690F9-9DED-7078-FA47-DB18B74DDE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370331"/>
              </p:ext>
            </p:extLst>
          </p:nvPr>
        </p:nvGraphicFramePr>
        <p:xfrm>
          <a:off x="4256171" y="1117746"/>
          <a:ext cx="7633493" cy="4350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174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809D6-78F9-9EA1-0B46-43FA11848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4" descr="Diagrama, Esquemático&#10;&#10;Descripción generada automáticamente">
            <a:extLst>
              <a:ext uri="{FF2B5EF4-FFF2-40B4-BE49-F238E27FC236}">
                <a16:creationId xmlns:a16="http://schemas.microsoft.com/office/drawing/2014/main" id="{58E20F30-6054-D104-BB12-7419E0C20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65" r="20271" b="1203"/>
          <a:stretch/>
        </p:blipFill>
        <p:spPr>
          <a:xfrm>
            <a:off x="-14886" y="0"/>
            <a:ext cx="12488335" cy="6857999"/>
          </a:xfrm>
        </p:spPr>
      </p:pic>
    </p:spTree>
    <p:extLst>
      <p:ext uri="{BB962C8B-B14F-4D97-AF65-F5344CB8AC3E}">
        <p14:creationId xmlns:p14="http://schemas.microsoft.com/office/powerpoint/2010/main" val="296468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2262F-16AE-A493-3AC3-13774E5DF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Tecnologías utilizadas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92D31D2-5D28-76B6-1BB6-BBBF0B076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638" y="2044746"/>
            <a:ext cx="3165792" cy="229207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047A365-7E2E-B0D4-5A51-1444B2599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214" y="2117897"/>
            <a:ext cx="3530540" cy="1878348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2FACF75-DD39-F86E-922F-060806A4D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8" y="4759496"/>
            <a:ext cx="3760601" cy="1726178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3467BB8A-2A16-194D-79BC-511A2636E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530" y="2380599"/>
            <a:ext cx="2499150" cy="2499150"/>
          </a:xfrm>
          <a:prstGeom prst="rect">
            <a:avLst/>
          </a:prstGeom>
        </p:spPr>
      </p:pic>
      <p:pic>
        <p:nvPicPr>
          <p:cNvPr id="4" name="Imagen 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497B50E2-B4B7-6BF3-5D1F-A2C8838BA0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69" y="4637574"/>
            <a:ext cx="3340517" cy="17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3771E0-FA83-5E3A-AF08-9FB220899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s-CL" sz="4400" dirty="0"/>
              <a:t>Que llevábamos listo</a:t>
            </a:r>
          </a:p>
        </p:txBody>
      </p:sp>
      <p:pic>
        <p:nvPicPr>
          <p:cNvPr id="5" name="Imagen 4" descr="Una mano con un celular en la mano&#10;&#10;Descripción generada automáticamente">
            <a:extLst>
              <a:ext uri="{FF2B5EF4-FFF2-40B4-BE49-F238E27FC236}">
                <a16:creationId xmlns:a16="http://schemas.microsoft.com/office/drawing/2014/main" id="{1C91951C-E7EA-C832-4F77-7ADCBEAE05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7"/>
          <a:stretch/>
        </p:blipFill>
        <p:spPr>
          <a:xfrm>
            <a:off x="6095" y="168513"/>
            <a:ext cx="7985379" cy="613256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849DFA-6C90-D19B-ED69-91E238052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3"/>
            <a:ext cx="3690257" cy="3755565"/>
          </a:xfrm>
        </p:spPr>
        <p:txBody>
          <a:bodyPr>
            <a:normAutofit/>
          </a:bodyPr>
          <a:lstStyle/>
          <a:p>
            <a:r>
              <a:rPr lang="es-CL" dirty="0"/>
              <a:t>- </a:t>
            </a:r>
            <a:r>
              <a:rPr lang="es-CL" dirty="0" err="1"/>
              <a:t>Login</a:t>
            </a:r>
            <a:r>
              <a:rPr lang="es-CL" dirty="0"/>
              <a:t> Usuario</a:t>
            </a:r>
          </a:p>
          <a:p>
            <a:r>
              <a:rPr lang="es-CL" dirty="0"/>
              <a:t>- Registro Usuario</a:t>
            </a:r>
          </a:p>
          <a:p>
            <a:r>
              <a:rPr lang="es-CL" dirty="0"/>
              <a:t>-</a:t>
            </a:r>
            <a:r>
              <a:rPr lang="es-CL" dirty="0" err="1"/>
              <a:t>Dashboard</a:t>
            </a:r>
            <a:endParaRPr lang="es-CL" dirty="0"/>
          </a:p>
          <a:p>
            <a:r>
              <a:rPr lang="es-CL" dirty="0"/>
              <a:t>- Seguimiento</a:t>
            </a:r>
          </a:p>
          <a:p>
            <a:r>
              <a:rPr lang="es-CL" dirty="0"/>
              <a:t>- Detalles oportunidades </a:t>
            </a:r>
          </a:p>
          <a:p>
            <a:r>
              <a:rPr lang="es-CL" dirty="0"/>
              <a:t>- </a:t>
            </a:r>
            <a:r>
              <a:rPr lang="es-CL" dirty="0" err="1"/>
              <a:t>Item</a:t>
            </a:r>
            <a:r>
              <a:rPr lang="es-CL" dirty="0"/>
              <a:t> oportunidades</a:t>
            </a:r>
          </a:p>
          <a:p>
            <a:r>
              <a:rPr lang="es-CL" dirty="0"/>
              <a:t>-Datos de la cuenta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29CBCE-21AE-419D-AC1F-8ACF510A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DA012-1414-493D-888F-5D99D0BDA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21764E9E-4B48-35C1-0C07-DFF87BD1A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350" y="742238"/>
            <a:ext cx="1909964" cy="42499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5912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81176-4E39-FBA7-BDCF-501222349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286603"/>
            <a:ext cx="5758062" cy="1450757"/>
          </a:xfrm>
        </p:spPr>
        <p:txBody>
          <a:bodyPr/>
          <a:lstStyle/>
          <a:p>
            <a:r>
              <a:rPr lang="es-CL" dirty="0"/>
              <a:t>Buscar oportunidades</a:t>
            </a:r>
          </a:p>
        </p:txBody>
      </p:sp>
      <p:pic>
        <p:nvPicPr>
          <p:cNvPr id="4" name="Marcador de contenido 4" descr="Forma, Rectángulo&#10;&#10;Descripción generada automáticamente">
            <a:extLst>
              <a:ext uri="{FF2B5EF4-FFF2-40B4-BE49-F238E27FC236}">
                <a16:creationId xmlns:a16="http://schemas.microsoft.com/office/drawing/2014/main" id="{F50E47B6-F559-0EFA-639B-1DD227027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078" y="0"/>
            <a:ext cx="6198669" cy="6198669"/>
          </a:xfrm>
        </p:spPr>
      </p:pic>
      <p:pic>
        <p:nvPicPr>
          <p:cNvPr id="6" name="Imagen 5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BDF459EE-6350-5718-4362-D1CA28461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743" y="719489"/>
            <a:ext cx="2170644" cy="47067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8435A55-86B5-640E-7C71-DCF5583A517A}"/>
              </a:ext>
            </a:extLst>
          </p:cNvPr>
          <p:cNvSpPr txBox="1"/>
          <p:nvPr/>
        </p:nvSpPr>
        <p:spPr>
          <a:xfrm>
            <a:off x="365760" y="1857093"/>
            <a:ext cx="6281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- Se pueden buscar por palabra , nombre o ID</a:t>
            </a:r>
          </a:p>
          <a:p>
            <a:pPr marL="285750" indent="-285750">
              <a:buFontTx/>
              <a:buChar char="-"/>
            </a:pPr>
            <a:endParaRPr lang="es-CL" sz="2400" dirty="0"/>
          </a:p>
          <a:p>
            <a:r>
              <a:rPr lang="es-CL" sz="2400" dirty="0"/>
              <a:t>-Navegación a detalles</a:t>
            </a:r>
          </a:p>
          <a:p>
            <a:pPr marL="285750" indent="-285750">
              <a:buFontTx/>
              <a:buChar char="-"/>
            </a:pP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05234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79500-E7A3-DFA0-684F-298506EF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Ordenes de compras</a:t>
            </a:r>
            <a:endParaRPr lang="es-CL" dirty="0"/>
          </a:p>
        </p:txBody>
      </p:sp>
      <p:pic>
        <p:nvPicPr>
          <p:cNvPr id="5" name="Marcador de contenido 4" descr="Forma, Rectángulo&#10;&#10;Descripción generada automáticamente">
            <a:extLst>
              <a:ext uri="{FF2B5EF4-FFF2-40B4-BE49-F238E27FC236}">
                <a16:creationId xmlns:a16="http://schemas.microsoft.com/office/drawing/2014/main" id="{E7B1B7AB-C304-433C-A0D8-2CB3B015ED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33" y="194897"/>
            <a:ext cx="5789596" cy="5789596"/>
          </a:xfrm>
        </p:spPr>
      </p:pic>
      <p:pic>
        <p:nvPicPr>
          <p:cNvPr id="7" name="Imagen 6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7F3D1B82-9B58-4124-4DAF-D096135AA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567" y="873507"/>
            <a:ext cx="2011945" cy="4362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D146F9F-40BA-1B42-93BD-330865EE3AC7}"/>
              </a:ext>
            </a:extLst>
          </p:cNvPr>
          <p:cNvSpPr txBox="1"/>
          <p:nvPr/>
        </p:nvSpPr>
        <p:spPr>
          <a:xfrm>
            <a:off x="484632" y="2002536"/>
            <a:ext cx="65013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/>
              <a:t>-    Datos relevantes.</a:t>
            </a:r>
          </a:p>
          <a:p>
            <a:endParaRPr lang="es-CL" sz="2400" dirty="0"/>
          </a:p>
          <a:p>
            <a:pPr marL="285750" indent="-285750">
              <a:buFontTx/>
              <a:buChar char="-"/>
            </a:pPr>
            <a:r>
              <a:rPr lang="es-CL" sz="2400" dirty="0"/>
              <a:t>Visor de PDF</a:t>
            </a:r>
          </a:p>
          <a:p>
            <a:pPr marL="285750" indent="-285750">
              <a:buFontTx/>
              <a:buChar char="-"/>
            </a:pPr>
            <a:endParaRPr lang="es-CL" sz="2400" dirty="0"/>
          </a:p>
          <a:p>
            <a:pPr marL="285750" indent="-285750">
              <a:buFontTx/>
              <a:buChar char="-"/>
            </a:pPr>
            <a:r>
              <a:rPr lang="es-CL" sz="2400" dirty="0"/>
              <a:t>Buscador por nombre o ID</a:t>
            </a:r>
          </a:p>
          <a:p>
            <a:pPr marL="285750" indent="-285750">
              <a:buFontTx/>
              <a:buChar char="-"/>
            </a:pPr>
            <a:endParaRPr lang="es-CL" sz="2400" dirty="0"/>
          </a:p>
          <a:p>
            <a:pPr marL="285750" indent="-285750">
              <a:buFontTx/>
              <a:buChar char="-"/>
            </a:pPr>
            <a:r>
              <a:rPr lang="es-CL" sz="2400" dirty="0"/>
              <a:t>Estados</a:t>
            </a:r>
          </a:p>
        </p:txBody>
      </p:sp>
      <p:pic>
        <p:nvPicPr>
          <p:cNvPr id="12" name="Imagen 11" descr="Forma, Icono&#10;&#10;Descripción generada automáticamente">
            <a:extLst>
              <a:ext uri="{FF2B5EF4-FFF2-40B4-BE49-F238E27FC236}">
                <a16:creationId xmlns:a16="http://schemas.microsoft.com/office/drawing/2014/main" id="{B8CB578B-6253-1FAD-4840-EE86F15FF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3" y="3641394"/>
            <a:ext cx="19240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6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2C089-7DF1-5896-02F2-902AC700C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134EC-C146-D1DE-F7C0-2652C22A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703" y="286603"/>
            <a:ext cx="3724976" cy="1450757"/>
          </a:xfrm>
        </p:spPr>
        <p:txBody>
          <a:bodyPr/>
          <a:lstStyle/>
          <a:p>
            <a:r>
              <a:rPr lang="es-CL" dirty="0"/>
              <a:t>Nuevos </a:t>
            </a:r>
            <a:r>
              <a:rPr lang="es-CL" dirty="0" err="1"/>
              <a:t>Item</a:t>
            </a:r>
            <a:endParaRPr lang="es-CL" dirty="0"/>
          </a:p>
        </p:txBody>
      </p:sp>
      <p:pic>
        <p:nvPicPr>
          <p:cNvPr id="3" name="Imagen 2" descr="Una mano con un celular en la mano&#10;&#10;Descripción generada automáticamente">
            <a:extLst>
              <a:ext uri="{FF2B5EF4-FFF2-40B4-BE49-F238E27FC236}">
                <a16:creationId xmlns:a16="http://schemas.microsoft.com/office/drawing/2014/main" id="{B76C020D-0986-5BFF-02CD-1BA004C5C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7"/>
          <a:stretch/>
        </p:blipFill>
        <p:spPr>
          <a:xfrm>
            <a:off x="0" y="551046"/>
            <a:ext cx="7483843" cy="57559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432BE6-9C73-709F-CC72-674966D1E1E0}"/>
              </a:ext>
            </a:extLst>
          </p:cNvPr>
          <p:cNvSpPr txBox="1"/>
          <p:nvPr/>
        </p:nvSpPr>
        <p:spPr>
          <a:xfrm>
            <a:off x="7483843" y="2136808"/>
            <a:ext cx="4008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L" dirty="0"/>
              <a:t>Listado de </a:t>
            </a:r>
            <a:r>
              <a:rPr lang="es-CL" dirty="0" err="1"/>
              <a:t>Item</a:t>
            </a:r>
            <a:r>
              <a:rPr lang="es-CL" dirty="0"/>
              <a:t> convenio marco y cotizaciones</a:t>
            </a:r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r>
              <a:rPr lang="es-CL" dirty="0" err="1"/>
              <a:t>Item</a:t>
            </a:r>
            <a:r>
              <a:rPr lang="es-CL" dirty="0"/>
              <a:t> que contengan documentos permite descargarlos</a:t>
            </a:r>
          </a:p>
        </p:txBody>
      </p:sp>
      <p:pic>
        <p:nvPicPr>
          <p:cNvPr id="8" name="Imagen 7" descr="Imagen que contiene electrónica, conector, viejo, computadora&#10;&#10;Descripción generada automáticamente">
            <a:extLst>
              <a:ext uri="{FF2B5EF4-FFF2-40B4-BE49-F238E27FC236}">
                <a16:creationId xmlns:a16="http://schemas.microsoft.com/office/drawing/2014/main" id="{8AF8DDF6-58F3-F8CE-0CF9-DABA8E789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65" y="1011981"/>
            <a:ext cx="1946477" cy="42206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8514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E477B-0832-999C-3C2D-8E8D24F98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Notificaciones </a:t>
            </a:r>
          </a:p>
        </p:txBody>
      </p:sp>
      <p:pic>
        <p:nvPicPr>
          <p:cNvPr id="4" name="Marcador de contenido 3" descr="Una mano con un celular en la mano&#10;&#10;Descripción generada automáticamente">
            <a:extLst>
              <a:ext uri="{FF2B5EF4-FFF2-40B4-BE49-F238E27FC236}">
                <a16:creationId xmlns:a16="http://schemas.microsoft.com/office/drawing/2014/main" id="{7A28F94E-5926-F812-EE43-B63EFB15F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37"/>
          <a:stretch/>
        </p:blipFill>
        <p:spPr>
          <a:xfrm>
            <a:off x="4775053" y="624863"/>
            <a:ext cx="7285766" cy="56082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 descr="Una captura de pantalla de un celular&#10;&#10;Descripción generada automáticamente con confianza baja">
            <a:extLst>
              <a:ext uri="{FF2B5EF4-FFF2-40B4-BE49-F238E27FC236}">
                <a16:creationId xmlns:a16="http://schemas.microsoft.com/office/drawing/2014/main" id="{F8B263FF-FFB5-A5D9-BD18-27E4A7CB9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944" y="1116530"/>
            <a:ext cx="1815529" cy="3936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759A19D-17B4-144A-AD77-49B86E56076A}"/>
              </a:ext>
            </a:extLst>
          </p:cNvPr>
          <p:cNvSpPr txBox="1"/>
          <p:nvPr/>
        </p:nvSpPr>
        <p:spPr>
          <a:xfrm>
            <a:off x="475488" y="2084832"/>
            <a:ext cx="4023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- Cuatro estados:</a:t>
            </a:r>
          </a:p>
          <a:p>
            <a:r>
              <a:rPr lang="es-CL" dirty="0"/>
              <a:t>1- Preguntas encontradas</a:t>
            </a:r>
          </a:p>
          <a:p>
            <a:r>
              <a:rPr lang="es-CL" dirty="0"/>
              <a:t>2- Respuestas encontradas</a:t>
            </a:r>
          </a:p>
          <a:p>
            <a:r>
              <a:rPr lang="es-CL" dirty="0"/>
              <a:t>3- Cambio de fechas</a:t>
            </a:r>
          </a:p>
          <a:p>
            <a:r>
              <a:rPr lang="es-CL" dirty="0"/>
              <a:t>4- Cambio de estado</a:t>
            </a:r>
          </a:p>
          <a:p>
            <a:endParaRPr lang="es-CL" dirty="0"/>
          </a:p>
          <a:p>
            <a:pPr marL="285750" indent="-285750">
              <a:buFontTx/>
              <a:buChar char="-"/>
            </a:pPr>
            <a:r>
              <a:rPr lang="es-CL" dirty="0"/>
              <a:t>Permite navegación a detalle desde la notificación</a:t>
            </a:r>
          </a:p>
          <a:p>
            <a:pPr marL="285750" indent="-285750">
              <a:buFontTx/>
              <a:buChar char="-"/>
            </a:pPr>
            <a:endParaRPr lang="es-CL" dirty="0"/>
          </a:p>
          <a:p>
            <a:pPr marL="285750" indent="-285750">
              <a:buFontTx/>
              <a:buChar char="-"/>
            </a:pPr>
            <a:r>
              <a:rPr lang="es-CL" dirty="0"/>
              <a:t>Cada 30 minutos</a:t>
            </a:r>
          </a:p>
        </p:txBody>
      </p:sp>
    </p:spTree>
    <p:extLst>
      <p:ext uri="{BB962C8B-B14F-4D97-AF65-F5344CB8AC3E}">
        <p14:creationId xmlns:p14="http://schemas.microsoft.com/office/powerpoint/2010/main" val="901672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559DE-4F69-2956-2F79-2ECD3E8D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Filtros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61AE69-4108-31BC-738C-0D7E3C628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- Nuevos filtros por estado</a:t>
            </a:r>
          </a:p>
          <a:p>
            <a:r>
              <a:rPr lang="es-CL" dirty="0"/>
              <a:t>1-Cerrada</a:t>
            </a:r>
          </a:p>
          <a:p>
            <a:r>
              <a:rPr lang="es-CL" dirty="0"/>
              <a:t>2-Publicada</a:t>
            </a:r>
          </a:p>
          <a:p>
            <a:r>
              <a:rPr lang="es-CL" dirty="0"/>
              <a:t>3-Desierta</a:t>
            </a:r>
          </a:p>
          <a:p>
            <a:r>
              <a:rPr lang="es-CL" dirty="0"/>
              <a:t>4-Oc Emitida</a:t>
            </a:r>
          </a:p>
          <a:p>
            <a:r>
              <a:rPr lang="es-CL" dirty="0"/>
              <a:t>5-Adjudicada</a:t>
            </a:r>
          </a:p>
          <a:p>
            <a:r>
              <a:rPr lang="es-CL" dirty="0"/>
              <a:t>- Se pueden aplicar 2 filtros juntos</a:t>
            </a:r>
          </a:p>
        </p:txBody>
      </p:sp>
      <p:pic>
        <p:nvPicPr>
          <p:cNvPr id="4" name="Marcador de contenido 4" descr="Forma, Rectángulo&#10;&#10;Descripción generada automáticamente">
            <a:extLst>
              <a:ext uri="{FF2B5EF4-FFF2-40B4-BE49-F238E27FC236}">
                <a16:creationId xmlns:a16="http://schemas.microsoft.com/office/drawing/2014/main" id="{10C28D1B-F2D3-E1A6-FD69-DFA4A9987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577" y="213185"/>
            <a:ext cx="5789596" cy="5789596"/>
          </a:xfrm>
          <a:prstGeom prst="rect">
            <a:avLst/>
          </a:prstGeom>
        </p:spPr>
      </p:pic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E2663101-FEC5-638A-C7AA-3D5517790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546" y="988906"/>
            <a:ext cx="1972087" cy="43881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0501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8AE6D2-DBA4-8DEB-8DBD-16394377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Testing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4388FB-DFC4-0CCC-78D1-38D9D78C2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- Android estudio</a:t>
            </a:r>
          </a:p>
          <a:p>
            <a:r>
              <a:rPr lang="es-CL" dirty="0"/>
              <a:t>- </a:t>
            </a:r>
            <a:r>
              <a:rPr lang="es-CL" dirty="0" err="1"/>
              <a:t>Appium</a:t>
            </a:r>
            <a:endParaRPr lang="es-CL" dirty="0"/>
          </a:p>
          <a:p>
            <a:r>
              <a:rPr lang="es-CL" dirty="0"/>
              <a:t>- </a:t>
            </a:r>
            <a:r>
              <a:rPr lang="es-CL" dirty="0" err="1"/>
              <a:t>wdio</a:t>
            </a:r>
            <a:endParaRPr lang="es-CL" dirty="0"/>
          </a:p>
        </p:txBody>
      </p:sp>
      <p:pic>
        <p:nvPicPr>
          <p:cNvPr id="5" name="Imagen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C2A724B-9D4B-D238-8958-B8A8B0F8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744" y="2258568"/>
            <a:ext cx="9251280" cy="41555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5314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823E7-519B-8E49-D2F8-4FC1044E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Manual de usuario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003FA2-89D9-357B-1DD0-B1C54936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- Visita </a:t>
            </a:r>
          </a:p>
          <a:p>
            <a:r>
              <a:rPr lang="es-CL" dirty="0">
                <a:hlinkClick r:id="rId2"/>
              </a:rPr>
              <a:t>https://m-usuario.vercel.app</a:t>
            </a:r>
            <a:endParaRPr lang="es-CL" dirty="0"/>
          </a:p>
          <a:p>
            <a:endParaRPr lang="es-CL" dirty="0"/>
          </a:p>
          <a:p>
            <a:pPr lvl="1"/>
            <a:endParaRPr lang="es-CL" dirty="0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37647E19-4852-533B-B1BB-7A4412CFB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01" y="1975803"/>
            <a:ext cx="7616238" cy="37632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75059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66333-A5F0-9EB9-F704-621C5F66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>
                <a:latin typeface="+mn-lt"/>
              </a:rPr>
              <a:t>			Nuestro cliente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C7930CA-B008-6F6F-976C-564DC1C7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467" y="1827662"/>
            <a:ext cx="6469913" cy="4087364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5BD818A-49F2-6DD8-273D-C34930D13CDB}"/>
              </a:ext>
            </a:extLst>
          </p:cNvPr>
          <p:cNvSpPr txBox="1"/>
          <p:nvPr/>
        </p:nvSpPr>
        <p:spPr>
          <a:xfrm>
            <a:off x="1022985" y="1799197"/>
            <a:ext cx="4998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¿Quién es?</a:t>
            </a:r>
          </a:p>
          <a:p>
            <a:r>
              <a:rPr lang="es-ES" sz="2800" dirty="0"/>
              <a:t>¿A que se dedican?</a:t>
            </a:r>
            <a:endParaRPr lang="es-CL" sz="2800" dirty="0"/>
          </a:p>
        </p:txBody>
      </p:sp>
      <p:pic>
        <p:nvPicPr>
          <p:cNvPr id="22" name="Imagen 2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07E10CAD-306E-FC2D-835C-A7A9146AC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92" y="3429000"/>
            <a:ext cx="4065433" cy="89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4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6B352-7F37-A55D-5869-1586CCE9C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55F02F1-441F-0CAB-15F2-4E40C5BF8246}"/>
              </a:ext>
            </a:extLst>
          </p:cNvPr>
          <p:cNvSpPr txBox="1"/>
          <p:nvPr/>
        </p:nvSpPr>
        <p:spPr>
          <a:xfrm>
            <a:off x="411485" y="637651"/>
            <a:ext cx="12191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Obstáculos presentados durante el desarrollo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CDE24C-7D98-7992-640C-2B6CD20B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- Ciertas librerías al implementar.</a:t>
            </a:r>
          </a:p>
          <a:p>
            <a:r>
              <a:rPr lang="es-CL" dirty="0"/>
              <a:t>- Dificultad al implementar ciertas </a:t>
            </a:r>
          </a:p>
          <a:p>
            <a:r>
              <a:rPr lang="es-CL" dirty="0"/>
              <a:t>Funcionalidades.</a:t>
            </a:r>
          </a:p>
          <a:p>
            <a:endParaRPr lang="es-C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6780B42-C2E5-53F9-4A87-7D51D791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673" y="1845734"/>
            <a:ext cx="4258269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6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2C808-171A-2997-216D-FE64CA0D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            Conclusión</a:t>
            </a:r>
            <a:endParaRPr lang="es-CL" dirty="0"/>
          </a:p>
        </p:txBody>
      </p:sp>
      <p:pic>
        <p:nvPicPr>
          <p:cNvPr id="4" name="Marcador de contenido 8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2B8BF266-B106-49C0-046A-F5CF76E09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17" y="1883588"/>
            <a:ext cx="5224318" cy="4022725"/>
          </a:xfrm>
        </p:spPr>
      </p:pic>
    </p:spTree>
    <p:extLst>
      <p:ext uri="{BB962C8B-B14F-4D97-AF65-F5344CB8AC3E}">
        <p14:creationId xmlns:p14="http://schemas.microsoft.com/office/powerpoint/2010/main" val="168509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50CBE5-AB7B-6725-47B4-F9AE53811D75}"/>
              </a:ext>
            </a:extLst>
          </p:cNvPr>
          <p:cNvSpPr txBox="1">
            <a:spLocks/>
          </p:cNvSpPr>
          <p:nvPr/>
        </p:nvSpPr>
        <p:spPr>
          <a:xfrm>
            <a:off x="3127248" y="259174"/>
            <a:ext cx="6227065" cy="1450757"/>
          </a:xfrm>
          <a:prstGeom prst="rect">
            <a:avLst/>
          </a:prstGeom>
        </p:spPr>
        <p:txBody>
          <a:bodyPr vert="horz" lIns="91440" tIns="45721" rIns="91440" bIns="45721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CL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4F9E197-D701-CD40-C488-63F5C149E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50" y="1993389"/>
            <a:ext cx="3770379" cy="3770379"/>
          </a:xfrm>
          <a:prstGeom prst="rect">
            <a:avLst/>
          </a:prstGeom>
        </p:spPr>
      </p:pic>
      <p:pic>
        <p:nvPicPr>
          <p:cNvPr id="6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E6BF2261-074A-3878-E5AC-82D07CFA3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09" y="-24290"/>
            <a:ext cx="3291092" cy="809916"/>
          </a:xfrm>
          <a:prstGeom prst="rect">
            <a:avLst/>
          </a:prstGeom>
        </p:spPr>
      </p:pic>
      <p:pic>
        <p:nvPicPr>
          <p:cNvPr id="7" name="Imagen 6" descr="Icono&#10;&#10;Descripción generada automáticamente con confianza baja">
            <a:extLst>
              <a:ext uri="{FF2B5EF4-FFF2-40B4-BE49-F238E27FC236}">
                <a16:creationId xmlns:a16="http://schemas.microsoft.com/office/drawing/2014/main" id="{6F0F2528-CE18-103B-002A-FFFFD4E6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66675"/>
            <a:ext cx="3256190" cy="66426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6E2CF9-551F-D2E7-1BD2-2F0339BB6A57}"/>
              </a:ext>
            </a:extLst>
          </p:cNvPr>
          <p:cNvSpPr txBox="1"/>
          <p:nvPr/>
        </p:nvSpPr>
        <p:spPr>
          <a:xfrm>
            <a:off x="129542" y="923434"/>
            <a:ext cx="121919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dirty="0"/>
              <a:t>PREGUNTAS DE LA COMISIÓN</a:t>
            </a:r>
          </a:p>
        </p:txBody>
      </p:sp>
    </p:spTree>
    <p:extLst>
      <p:ext uri="{BB962C8B-B14F-4D97-AF65-F5344CB8AC3E}">
        <p14:creationId xmlns:p14="http://schemas.microsoft.com/office/powerpoint/2010/main" val="195660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6B8BBF5-9B82-441F-29D7-9E8487FB726E}"/>
              </a:ext>
            </a:extLst>
          </p:cNvPr>
          <p:cNvSpPr txBox="1"/>
          <p:nvPr/>
        </p:nvSpPr>
        <p:spPr>
          <a:xfrm>
            <a:off x="5" y="637076"/>
            <a:ext cx="1219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DESCRIPCIÓN DEL PROYECTO</a:t>
            </a:r>
            <a:endParaRPr lang="es-CL" sz="1801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F4FA27D-60AF-876D-6A04-A177C31045BC}"/>
              </a:ext>
            </a:extLst>
          </p:cNvPr>
          <p:cNvSpPr/>
          <p:nvPr/>
        </p:nvSpPr>
        <p:spPr>
          <a:xfrm>
            <a:off x="468022" y="1886305"/>
            <a:ext cx="4348706" cy="4092601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Problema o dolor</a:t>
            </a:r>
          </a:p>
          <a:p>
            <a:pPr lvl="0" algn="ctr"/>
            <a:endParaRPr lang="es-MX" sz="1801" u="sng" dirty="0"/>
          </a:p>
          <a:p>
            <a:r>
              <a:rPr lang="es-ES" dirty="0"/>
              <a:t>Es una aplicación que no se logra utilizar correctamente en  un teléfono, imposibilitando la visión y además no es muy intuitiva , logrando así un funcionamiento mediocre, tiene páginas que no son responsive y se cortan ciertos elementos dando una aplicación poco visible y fácil de utilizar en un dispositivo móvil</a:t>
            </a:r>
            <a:endParaRPr lang="es-CL" dirty="0"/>
          </a:p>
          <a:p>
            <a:pPr lvl="0" algn="ctr"/>
            <a:endParaRPr lang="es-CL" sz="1801" u="sng" dirty="0"/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F92D4D1-FA4C-40E4-8335-D8A5D971D306}"/>
              </a:ext>
            </a:extLst>
          </p:cNvPr>
          <p:cNvSpPr/>
          <p:nvPr/>
        </p:nvSpPr>
        <p:spPr>
          <a:xfrm>
            <a:off x="5347176" y="3429000"/>
            <a:ext cx="1140542" cy="757084"/>
          </a:xfrm>
          <a:prstGeom prst="rightArrow">
            <a:avLst>
              <a:gd name="adj1" fmla="val 50000"/>
              <a:gd name="adj2" fmla="val 6207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801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01C1B67D-878F-C399-D889-5F247F8920C5}"/>
              </a:ext>
            </a:extLst>
          </p:cNvPr>
          <p:cNvSpPr/>
          <p:nvPr/>
        </p:nvSpPr>
        <p:spPr>
          <a:xfrm>
            <a:off x="6912083" y="1886305"/>
            <a:ext cx="4348706" cy="4092601"/>
          </a:xfrm>
          <a:prstGeom prst="roundRect">
            <a:avLst>
              <a:gd name="adj" fmla="val 1090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lvl="0" algn="ctr"/>
            <a:r>
              <a:rPr lang="es-MX" sz="2800" u="sng" dirty="0"/>
              <a:t>Propuesta de solución</a:t>
            </a:r>
          </a:p>
          <a:p>
            <a:pPr lvl="0" algn="ctr"/>
            <a:endParaRPr lang="es-MX" sz="1801" u="sng" dirty="0"/>
          </a:p>
          <a:p>
            <a:pPr lvl="0" algn="just"/>
            <a:r>
              <a:rPr lang="es-MX" sz="1801" dirty="0"/>
              <a:t>Desarrollar una aplicación móvil con funcionalidades de </a:t>
            </a:r>
            <a:r>
              <a:rPr lang="es-MX" sz="1801" dirty="0" err="1"/>
              <a:t>LicitaLab</a:t>
            </a:r>
            <a:r>
              <a:rPr lang="es-MX" sz="1801" dirty="0"/>
              <a:t> , que permita a los usuarios una buena visibilidad de la informacion que necesitan.</a:t>
            </a:r>
            <a:endParaRPr lang="es-CL" sz="1801" dirty="0"/>
          </a:p>
        </p:txBody>
      </p:sp>
    </p:spTree>
    <p:extLst>
      <p:ext uri="{BB962C8B-B14F-4D97-AF65-F5344CB8AC3E}">
        <p14:creationId xmlns:p14="http://schemas.microsoft.com/office/powerpoint/2010/main" val="218465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BCEF9F-8FD0-C170-FD1D-495042536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		Evidencias</a:t>
            </a:r>
            <a:endParaRPr lang="es-CL" dirty="0"/>
          </a:p>
        </p:txBody>
      </p:sp>
      <p:pic>
        <p:nvPicPr>
          <p:cNvPr id="4" name="Marcador de contenido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2F1BCA0-B07C-CC67-A955-FD08113F8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52" y="1775645"/>
            <a:ext cx="1684433" cy="3743184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1F13ADD-96CC-33D9-0498-1A1E0ACB8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46" y="1775644"/>
            <a:ext cx="1684433" cy="3743185"/>
          </a:xfrm>
          <a:prstGeom prst="rect">
            <a:avLst/>
          </a:prstGeom>
        </p:spPr>
      </p:pic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B17EE50-E492-AAFD-2E7F-CBBA0F2B4F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554" y="1775645"/>
            <a:ext cx="1712076" cy="3804613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7AFEC53-35F7-5D63-1871-5BDAA42555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80" y="1775645"/>
            <a:ext cx="1715920" cy="3813156"/>
          </a:xfrm>
          <a:prstGeom prst="rect">
            <a:avLst/>
          </a:prstGeom>
        </p:spPr>
      </p:pic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094C288-1956-2279-7A61-6E96FE952A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405" y="1779917"/>
            <a:ext cx="1712076" cy="380461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2B24334-8E57-D689-D5DC-3761DD4F50ED}"/>
              </a:ext>
            </a:extLst>
          </p:cNvPr>
          <p:cNvSpPr txBox="1"/>
          <p:nvPr/>
        </p:nvSpPr>
        <p:spPr>
          <a:xfrm>
            <a:off x="302646" y="5779008"/>
            <a:ext cx="177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No responsive</a:t>
            </a:r>
            <a:endParaRPr lang="es-CL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72966E1-C51F-6CB4-5C85-37A245786611}"/>
              </a:ext>
            </a:extLst>
          </p:cNvPr>
          <p:cNvSpPr txBox="1"/>
          <p:nvPr/>
        </p:nvSpPr>
        <p:spPr>
          <a:xfrm>
            <a:off x="4325392" y="576986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Letras diferente tamaño</a:t>
            </a:r>
            <a:endParaRPr lang="es-CL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743693-7F3A-5F9C-CB35-1B33561B0A81}"/>
              </a:ext>
            </a:extLst>
          </p:cNvPr>
          <p:cNvSpPr txBox="1"/>
          <p:nvPr/>
        </p:nvSpPr>
        <p:spPr>
          <a:xfrm>
            <a:off x="9149936" y="5779008"/>
            <a:ext cx="269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Paginas incompletas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4231496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FB3E0EA-2251-24A6-B2FA-1E07587DBC1C}"/>
              </a:ext>
            </a:extLst>
          </p:cNvPr>
          <p:cNvSpPr txBox="1"/>
          <p:nvPr/>
        </p:nvSpPr>
        <p:spPr>
          <a:xfrm>
            <a:off x="5" y="665740"/>
            <a:ext cx="1219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 General</a:t>
            </a:r>
            <a:endParaRPr lang="es-CL" sz="1801" dirty="0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F758B5A-FC5D-5814-91C8-AD5C2E0BDABB}"/>
              </a:ext>
            </a:extLst>
          </p:cNvPr>
          <p:cNvSpPr/>
          <p:nvPr/>
        </p:nvSpPr>
        <p:spPr>
          <a:xfrm>
            <a:off x="724246" y="1730687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80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objetivo general será realizar una aplicación móvil de </a:t>
            </a:r>
            <a:r>
              <a:rPr lang="es-CL" sz="1801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LicitaLab</a:t>
            </a:r>
            <a:r>
              <a:rPr lang="es-CL" sz="1801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que es una aplicación web ya existente que se encarga de trabajar con licitaciones de Mercado Publico</a:t>
            </a:r>
            <a:endParaRPr lang="es-CL" sz="180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F4DFF82-896C-6A22-0914-435ED7B96EDB}"/>
              </a:ext>
            </a:extLst>
          </p:cNvPr>
          <p:cNvSpPr txBox="1"/>
          <p:nvPr/>
        </p:nvSpPr>
        <p:spPr>
          <a:xfrm>
            <a:off x="5" y="3552098"/>
            <a:ext cx="1219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Objetivos Específicos</a:t>
            </a:r>
            <a:endParaRPr lang="es-CL" sz="1801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BDFE815-5976-DCDE-C2B5-D4BF693ED394}"/>
              </a:ext>
            </a:extLst>
          </p:cNvPr>
          <p:cNvSpPr/>
          <p:nvPr/>
        </p:nvSpPr>
        <p:spPr>
          <a:xfrm>
            <a:off x="614518" y="4321519"/>
            <a:ext cx="10962967" cy="157522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801" dirty="0"/>
              <a:t>Los objetivos específicos que tenemos son abordar ciertas funcionalidades que tiene </a:t>
            </a:r>
            <a:r>
              <a:rPr lang="es-CL" sz="1801" dirty="0" err="1"/>
              <a:t>LicitaLab</a:t>
            </a:r>
            <a:r>
              <a:rPr lang="es-CL" sz="1801" dirty="0"/>
              <a:t> web a la aplicación móvil y también un sistema de notificaciones.</a:t>
            </a:r>
          </a:p>
        </p:txBody>
      </p:sp>
    </p:spTree>
    <p:extLst>
      <p:ext uri="{BB962C8B-B14F-4D97-AF65-F5344CB8AC3E}">
        <p14:creationId xmlns:p14="http://schemas.microsoft.com/office/powerpoint/2010/main" val="616326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D6BFAB-739D-DCF4-C5D9-AEE8B6A6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- Para personas que están interesados en mercado publico</a:t>
            </a:r>
          </a:p>
          <a:p>
            <a:r>
              <a:rPr lang="es-CL" dirty="0"/>
              <a:t>- Clientes actuales de </a:t>
            </a:r>
            <a:r>
              <a:rPr lang="es-CL" dirty="0" err="1"/>
              <a:t>LicitaLab</a:t>
            </a:r>
            <a:endParaRPr lang="es-CL" dirty="0"/>
          </a:p>
          <a:p>
            <a:r>
              <a:rPr lang="es-CL" dirty="0"/>
              <a:t>- Solo para Android</a:t>
            </a:r>
          </a:p>
          <a:p>
            <a:r>
              <a:rPr lang="es-CL" dirty="0"/>
              <a:t>- Aplicación móvil con ciertas funcionalidades de </a:t>
            </a:r>
          </a:p>
          <a:p>
            <a:r>
              <a:rPr lang="es-CL" dirty="0" err="1"/>
              <a:t>LicitaLab</a:t>
            </a:r>
            <a:r>
              <a:rPr lang="es-CL" dirty="0"/>
              <a:t>.</a:t>
            </a:r>
          </a:p>
          <a:p>
            <a:r>
              <a:rPr lang="es-CL" dirty="0"/>
              <a:t>- Solo oportunidades en seguimiento</a:t>
            </a:r>
          </a:p>
          <a:p>
            <a:r>
              <a:rPr lang="es-CL" dirty="0"/>
              <a:t>- Ordenes de compras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D5322C3-1310-5115-5663-E97F87681002}"/>
              </a:ext>
            </a:extLst>
          </p:cNvPr>
          <p:cNvSpPr txBox="1"/>
          <p:nvPr/>
        </p:nvSpPr>
        <p:spPr>
          <a:xfrm>
            <a:off x="338332" y="545691"/>
            <a:ext cx="12191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/>
              <a:t>Alcances y limitaciones del proyecto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C99BA89-5F9A-375F-6FA4-023EC9D3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46" y="3250624"/>
            <a:ext cx="5226205" cy="30616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1274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8311A-EF49-E9A0-F452-B6E93DCBF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				Metodología</a:t>
            </a:r>
          </a:p>
        </p:txBody>
      </p:sp>
      <p:pic>
        <p:nvPicPr>
          <p:cNvPr id="10" name="Marcador de contenido 9" descr="Diagrama&#10;&#10;Descripción generada automáticamente">
            <a:extLst>
              <a:ext uri="{FF2B5EF4-FFF2-40B4-BE49-F238E27FC236}">
                <a16:creationId xmlns:a16="http://schemas.microsoft.com/office/drawing/2014/main" id="{0987D5B1-1D68-D291-95F0-905965240B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3" y="1810512"/>
            <a:ext cx="3965081" cy="3948350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3567BAF-1475-338C-B26F-DB0F220C1A18}"/>
              </a:ext>
            </a:extLst>
          </p:cNvPr>
          <p:cNvSpPr txBox="1"/>
          <p:nvPr/>
        </p:nvSpPr>
        <p:spPr>
          <a:xfrm>
            <a:off x="4818889" y="2542031"/>
            <a:ext cx="6803136" cy="203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1" dirty="0"/>
              <a:t>-Metodología a utilizar será ágil scrum.</a:t>
            </a:r>
          </a:p>
          <a:p>
            <a:endParaRPr lang="es-ES" sz="1801" dirty="0"/>
          </a:p>
          <a:p>
            <a:r>
              <a:rPr lang="es-ES" sz="1801" dirty="0"/>
              <a:t>-Product backlog definido trello</a:t>
            </a:r>
          </a:p>
          <a:p>
            <a:endParaRPr lang="es-ES" sz="1801" dirty="0"/>
          </a:p>
          <a:p>
            <a:r>
              <a:rPr lang="es-ES" sz="1801" dirty="0"/>
              <a:t>-Tareas de desarrollo “Front </a:t>
            </a:r>
            <a:r>
              <a:rPr lang="es-ES" sz="1801" dirty="0" err="1"/>
              <a:t>end</a:t>
            </a:r>
            <a:r>
              <a:rPr lang="es-ES" sz="1801" dirty="0"/>
              <a:t>” , documentación y pruebas.</a:t>
            </a:r>
          </a:p>
          <a:p>
            <a:endParaRPr lang="es-ES" sz="1801" dirty="0"/>
          </a:p>
          <a:p>
            <a:r>
              <a:rPr lang="es-ES" sz="1801" dirty="0"/>
              <a:t>-Sprint de 2 semanas.</a:t>
            </a:r>
            <a:endParaRPr lang="es-CL" sz="1801" dirty="0"/>
          </a:p>
        </p:txBody>
      </p:sp>
    </p:spTree>
    <p:extLst>
      <p:ext uri="{BB962C8B-B14F-4D97-AF65-F5344CB8AC3E}">
        <p14:creationId xmlns:p14="http://schemas.microsoft.com/office/powerpoint/2010/main" val="1390407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201BC0-2181-1117-6ADB-BE4C64DD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057" y="418605"/>
            <a:ext cx="3199300" cy="1450757"/>
          </a:xfrm>
        </p:spPr>
        <p:txBody>
          <a:bodyPr/>
          <a:lstStyle/>
          <a:p>
            <a:r>
              <a:rPr lang="es-ES" dirty="0" err="1"/>
              <a:t>RoadMap</a:t>
            </a:r>
            <a:r>
              <a:rPr lang="es-ES" dirty="0"/>
              <a:t> </a:t>
            </a:r>
            <a:endParaRPr lang="es-CL" dirty="0"/>
          </a:p>
        </p:txBody>
      </p:sp>
      <p:pic>
        <p:nvPicPr>
          <p:cNvPr id="4" name="Marcador de contenido 3" descr="Calendario&#10;&#10;Descripción generada automáticamente">
            <a:extLst>
              <a:ext uri="{FF2B5EF4-FFF2-40B4-BE49-F238E27FC236}">
                <a16:creationId xmlns:a16="http://schemas.microsoft.com/office/drawing/2014/main" id="{44281BD1-3F27-632D-2349-1F18AA395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6" y="1869359"/>
            <a:ext cx="10601628" cy="39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9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520</TotalTime>
  <Words>711</Words>
  <Application>Microsoft Office PowerPoint</Application>
  <PresentationFormat>Panorámica</PresentationFormat>
  <Paragraphs>111</Paragraphs>
  <Slides>32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32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Calibri Light</vt:lpstr>
      <vt:lpstr>Retrospección</vt:lpstr>
      <vt:lpstr>Tema de Office</vt:lpstr>
      <vt:lpstr>1_Tema de Office</vt:lpstr>
      <vt:lpstr>       Proyecto LicitaLabMobile</vt:lpstr>
      <vt:lpstr>Presentación de PowerPoint</vt:lpstr>
      <vt:lpstr>   Nuestro cliente</vt:lpstr>
      <vt:lpstr>Presentación de PowerPoint</vt:lpstr>
      <vt:lpstr>    Evidencias</vt:lpstr>
      <vt:lpstr>Presentación de PowerPoint</vt:lpstr>
      <vt:lpstr>Presentación de PowerPoint</vt:lpstr>
      <vt:lpstr>    Metodología</vt:lpstr>
      <vt:lpstr>RoadMap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Tecnologías utilizadas</vt:lpstr>
      <vt:lpstr>Que llevábamos listo</vt:lpstr>
      <vt:lpstr>Buscar oportunidades</vt:lpstr>
      <vt:lpstr>Ordenes de compras</vt:lpstr>
      <vt:lpstr>Nuevos Item</vt:lpstr>
      <vt:lpstr>Notificaciones </vt:lpstr>
      <vt:lpstr>Filtros</vt:lpstr>
      <vt:lpstr>Testing </vt:lpstr>
      <vt:lpstr>Manual de usuario</vt:lpstr>
      <vt:lpstr>Presentación de PowerPoint</vt:lpstr>
      <vt:lpstr>              Conclusión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. VIDAL MUNOZ</dc:creator>
  <cp:lastModifiedBy>NICOLAS . VIDAL MUNOZ</cp:lastModifiedBy>
  <cp:revision>18</cp:revision>
  <dcterms:created xsi:type="dcterms:W3CDTF">2024-10-15T22:38:15Z</dcterms:created>
  <dcterms:modified xsi:type="dcterms:W3CDTF">2024-11-21T16:48:48Z</dcterms:modified>
</cp:coreProperties>
</file>